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sldIdLst>
    <p:sldId id="256" r:id="rId2"/>
    <p:sldId id="257" r:id="rId3"/>
    <p:sldId id="261" r:id="rId4"/>
    <p:sldId id="277" r:id="rId5"/>
    <p:sldId id="263" r:id="rId6"/>
    <p:sldId id="264" r:id="rId7"/>
    <p:sldId id="265" r:id="rId8"/>
    <p:sldId id="266" r:id="rId9"/>
    <p:sldId id="267" r:id="rId10"/>
    <p:sldId id="269" r:id="rId11"/>
    <p:sldId id="268" r:id="rId12"/>
    <p:sldId id="270" r:id="rId13"/>
    <p:sldId id="271" r:id="rId14"/>
    <p:sldId id="258" r:id="rId15"/>
    <p:sldId id="259" r:id="rId16"/>
    <p:sldId id="260" r:id="rId17"/>
    <p:sldId id="274" r:id="rId18"/>
    <p:sldId id="275" r:id="rId19"/>
    <p:sldId id="276" r:id="rId20"/>
    <p:sldId id="272" r:id="rId21"/>
    <p:sldId id="262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70"/>
    <p:restoredTop sz="94618"/>
  </p:normalViewPr>
  <p:slideViewPr>
    <p:cSldViewPr snapToGrid="0" snapToObjects="1">
      <p:cViewPr varScale="1">
        <p:scale>
          <a:sx n="104" d="100"/>
          <a:sy n="104" d="100"/>
        </p:scale>
        <p:origin x="44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0844FF-6B6C-2647-B00A-F69E94BCDEE2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884BD-9F88-9B44-A3D7-7214C1388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442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>
            <a:extLst>
              <a:ext uri="{FF2B5EF4-FFF2-40B4-BE49-F238E27FC236}">
                <a16:creationId xmlns:a16="http://schemas.microsoft.com/office/drawing/2014/main" id="{3B015D44-5CA2-CF44-8132-40FB332E1D7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0" name="Text Box 2">
            <a:extLst>
              <a:ext uri="{FF2B5EF4-FFF2-40B4-BE49-F238E27FC236}">
                <a16:creationId xmlns:a16="http://schemas.microsoft.com/office/drawing/2014/main" id="{E323D1C3-06C3-6A4E-A67E-9B5AD491433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1472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>
            <a:extLst>
              <a:ext uri="{FF2B5EF4-FFF2-40B4-BE49-F238E27FC236}">
                <a16:creationId xmlns:a16="http://schemas.microsoft.com/office/drawing/2014/main" id="{9F7254E2-C554-394E-A54C-8E20B441D44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4" name="Text Box 2">
            <a:extLst>
              <a:ext uri="{FF2B5EF4-FFF2-40B4-BE49-F238E27FC236}">
                <a16:creationId xmlns:a16="http://schemas.microsoft.com/office/drawing/2014/main" id="{3EEB3FA7-641A-EE41-80B6-47E01F90F41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9230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>
            <a:extLst>
              <a:ext uri="{FF2B5EF4-FFF2-40B4-BE49-F238E27FC236}">
                <a16:creationId xmlns:a16="http://schemas.microsoft.com/office/drawing/2014/main" id="{3A47AAA9-7E17-A841-A9C6-AB4982CB9E4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8" name="Text Box 2">
            <a:extLst>
              <a:ext uri="{FF2B5EF4-FFF2-40B4-BE49-F238E27FC236}">
                <a16:creationId xmlns:a16="http://schemas.microsoft.com/office/drawing/2014/main" id="{50C13C77-5D52-F34E-8FF9-322F14AFA78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6424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>
            <a:extLst>
              <a:ext uri="{FF2B5EF4-FFF2-40B4-BE49-F238E27FC236}">
                <a16:creationId xmlns:a16="http://schemas.microsoft.com/office/drawing/2014/main" id="{EE7A4217-B80A-3048-B6FE-3F3EEF025FB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2" name="Text Box 2">
            <a:extLst>
              <a:ext uri="{FF2B5EF4-FFF2-40B4-BE49-F238E27FC236}">
                <a16:creationId xmlns:a16="http://schemas.microsoft.com/office/drawing/2014/main" id="{C61F8A2F-5CAB-604B-8F2D-E3FEE2082C8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4886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1">
            <a:extLst>
              <a:ext uri="{FF2B5EF4-FFF2-40B4-BE49-F238E27FC236}">
                <a16:creationId xmlns:a16="http://schemas.microsoft.com/office/drawing/2014/main" id="{35C1A15D-0D8F-4749-82A4-832A88AC7E2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6" name="Text Box 2">
            <a:extLst>
              <a:ext uri="{FF2B5EF4-FFF2-40B4-BE49-F238E27FC236}">
                <a16:creationId xmlns:a16="http://schemas.microsoft.com/office/drawing/2014/main" id="{6F116EBD-8C8B-474F-AFD7-FC661CC17EF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2060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27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7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9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7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1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3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7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4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5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4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F35291B2-0081-F046-8EC9-BAE0CB63D5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13" name="Picture 1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976D97D5-A7C4-FF43-9572-C774F3F2C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wearing a costume&#10;&#10;Description automatically generated">
            <a:extLst>
              <a:ext uri="{FF2B5EF4-FFF2-40B4-BE49-F238E27FC236}">
                <a16:creationId xmlns:a16="http://schemas.microsoft.com/office/drawing/2014/main" id="{11DBBD95-186A-4244-ACCA-6DB1B0A416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622" b="18138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5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hild lying on a bed&#10;&#10;Description automatically generated">
            <a:extLst>
              <a:ext uri="{FF2B5EF4-FFF2-40B4-BE49-F238E27FC236}">
                <a16:creationId xmlns:a16="http://schemas.microsoft.com/office/drawing/2014/main" id="{DF1F1F20-B4D3-624A-9CAE-05059E7118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5" r="7660" b="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043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picture containing sitting, table, dark, chair&#10;&#10;Description automatically generated">
            <a:extLst>
              <a:ext uri="{FF2B5EF4-FFF2-40B4-BE49-F238E27FC236}">
                <a16:creationId xmlns:a16="http://schemas.microsoft.com/office/drawing/2014/main" id="{06263CF4-7F15-9841-87C7-BF65E41A88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77" r="13109" b="-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70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75538E-CC56-7040-BB0D-E7E2396EDD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76" r="677" b="1"/>
          <a:stretch/>
        </p:blipFill>
        <p:spPr>
          <a:xfrm>
            <a:off x="482600" y="643467"/>
            <a:ext cx="81787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265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>
            <a:extLst>
              <a:ext uri="{FF2B5EF4-FFF2-40B4-BE49-F238E27FC236}">
                <a16:creationId xmlns:a16="http://schemas.microsoft.com/office/drawing/2014/main" id="{281991D7-0CCD-B545-8757-AA41006F9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080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>
            <a:extLst>
              <a:ext uri="{FF2B5EF4-FFF2-40B4-BE49-F238E27FC236}">
                <a16:creationId xmlns:a16="http://schemas.microsoft.com/office/drawing/2014/main" id="{BBB9FC08-4C69-F74F-9FE6-3360EB15D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6976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>
            <a:extLst>
              <a:ext uri="{FF2B5EF4-FFF2-40B4-BE49-F238E27FC236}">
                <a16:creationId xmlns:a16="http://schemas.microsoft.com/office/drawing/2014/main" id="{A4D4A77B-58E3-3C42-BBAF-70DA9BFA0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3553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>
            <a:extLst>
              <a:ext uri="{FF2B5EF4-FFF2-40B4-BE49-F238E27FC236}">
                <a16:creationId xmlns:a16="http://schemas.microsoft.com/office/drawing/2014/main" id="{E871511A-21AF-1D4F-B477-A691FE68B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5480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>
            <a:extLst>
              <a:ext uri="{FF2B5EF4-FFF2-40B4-BE49-F238E27FC236}">
                <a16:creationId xmlns:a16="http://schemas.microsoft.com/office/drawing/2014/main" id="{5E99A424-C0A2-744F-A9E4-6F8B0DEC3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1142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47576EE8-C75B-AD4D-9C18-00DCAEB26D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985" b="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890380-F3C6-584C-9660-27D4EC9C3DDE}"/>
              </a:ext>
            </a:extLst>
          </p:cNvPr>
          <p:cNvSpPr txBox="1"/>
          <p:nvPr/>
        </p:nvSpPr>
        <p:spPr>
          <a:xfrm>
            <a:off x="5010912" y="1720840"/>
            <a:ext cx="31089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 loved the people of this world so much that he gave his only Son…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3:16</a:t>
            </a:r>
          </a:p>
        </p:txBody>
      </p:sp>
    </p:spTree>
    <p:extLst>
      <p:ext uri="{BB962C8B-B14F-4D97-AF65-F5344CB8AC3E}">
        <p14:creationId xmlns:p14="http://schemas.microsoft.com/office/powerpoint/2010/main" val="923382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6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od&#10;&#10;Description automatically generated">
            <a:extLst>
              <a:ext uri="{FF2B5EF4-FFF2-40B4-BE49-F238E27FC236}">
                <a16:creationId xmlns:a16="http://schemas.microsoft.com/office/drawing/2014/main" id="{59BF9F0A-E194-DA4E-AF14-81C6DE7EFE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90" r="6409" b="-1"/>
          <a:stretch/>
        </p:blipFill>
        <p:spPr>
          <a:xfrm>
            <a:off x="0" y="1282"/>
            <a:ext cx="9143980" cy="685671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67B476-0998-3F4A-819F-FEC57C1BF7B2}"/>
              </a:ext>
            </a:extLst>
          </p:cNvPr>
          <p:cNvSpPr txBox="1"/>
          <p:nvPr/>
        </p:nvSpPr>
        <p:spPr>
          <a:xfrm>
            <a:off x="392906" y="425950"/>
            <a:ext cx="8408194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Little things mean the most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0294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09957DC3-9DAF-B54F-B604-D897B5F9A6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3" name="Picture 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FA6DAD5D-AA4A-E348-B890-5DD7D86A8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EABFF-C994-A542-9065-B3181AB9B314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light, bed, dark, lit&#10;&#10;Description automatically generated">
            <a:extLst>
              <a:ext uri="{FF2B5EF4-FFF2-40B4-BE49-F238E27FC236}">
                <a16:creationId xmlns:a16="http://schemas.microsoft.com/office/drawing/2014/main" id="{D36B300D-C84A-D34C-8850-36A17B645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2288127" cy="171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light, bed, dark, lit&#10;&#10;Description automatically generated">
            <a:extLst>
              <a:ext uri="{FF2B5EF4-FFF2-40B4-BE49-F238E27FC236}">
                <a16:creationId xmlns:a16="http://schemas.microsoft.com/office/drawing/2014/main" id="{13B164F3-8975-A04E-9E8F-DDDDAFCE5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80"/>
            <a:ext cx="9144000" cy="686008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-946" y="5867400"/>
            <a:ext cx="9194574" cy="990600"/>
            <a:chOff x="0" y="5867400"/>
            <a:chExt cx="9194574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0" y="6101090"/>
              <a:ext cx="919457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Angels announced the Good News of His birth</a:t>
              </a:r>
              <a:r>
                <a:rPr lang="en-GB" sz="2800" b="1" dirty="0"/>
                <a:t>,</a:t>
              </a:r>
              <a:endParaRPr lang="en-GB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783823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light, bed, dark, lit&#10;&#10;Description automatically generated">
            <a:extLst>
              <a:ext uri="{FF2B5EF4-FFF2-40B4-BE49-F238E27FC236}">
                <a16:creationId xmlns:a16="http://schemas.microsoft.com/office/drawing/2014/main" id="{60848DA2-4C41-174E-9ADA-7BFE7A190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80"/>
            <a:ext cx="9144000" cy="686008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4705A50-EDFE-9C4D-96CA-F3CC4FDE1EA9}"/>
              </a:ext>
            </a:extLst>
          </p:cNvPr>
          <p:cNvGrpSpPr/>
          <p:nvPr/>
        </p:nvGrpSpPr>
        <p:grpSpPr>
          <a:xfrm>
            <a:off x="-25287" y="5867400"/>
            <a:ext cx="9218915" cy="990600"/>
            <a:chOff x="-24341" y="5867400"/>
            <a:chExt cx="9218915" cy="990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6BFFBD-A327-9A4B-A9DB-018D4377097E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CEA840-3967-144B-93D5-33FB377298A9}"/>
                </a:ext>
              </a:extLst>
            </p:cNvPr>
            <p:cNvSpPr txBox="1"/>
            <p:nvPr/>
          </p:nvSpPr>
          <p:spPr>
            <a:xfrm>
              <a:off x="-24341" y="5965448"/>
              <a:ext cx="9194574" cy="8925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God showed his love by sending his son to be our Saviour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35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ristmas tree&#10;&#10;Description automatically generated">
            <a:extLst>
              <a:ext uri="{FF2B5EF4-FFF2-40B4-BE49-F238E27FC236}">
                <a16:creationId xmlns:a16="http://schemas.microsoft.com/office/drawing/2014/main" id="{81FF9D5B-E71E-7344-9FCB-F8A49B6069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00" r="5499" b="-1"/>
          <a:stretch/>
        </p:blipFill>
        <p:spPr>
          <a:xfrm rot="21600000">
            <a:off x="20" y="10"/>
            <a:ext cx="914398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6E9E47-39A2-E24E-8182-27B9B72F989E}"/>
              </a:ext>
            </a:extLst>
          </p:cNvPr>
          <p:cNvSpPr txBox="1"/>
          <p:nvPr/>
        </p:nvSpPr>
        <p:spPr>
          <a:xfrm>
            <a:off x="392906" y="5317240"/>
            <a:ext cx="8408194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Getting ready for Christmas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7878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hristmas tree in a room&#10;&#10;Description automatically generated">
            <a:extLst>
              <a:ext uri="{FF2B5EF4-FFF2-40B4-BE49-F238E27FC236}">
                <a16:creationId xmlns:a16="http://schemas.microsoft.com/office/drawing/2014/main" id="{D9DC8832-2D80-A54C-8916-007AC55821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35" b="24325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224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75FEF9-A4C2-F743-BA54-F24E2F55C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07" b="14234"/>
          <a:stretch/>
        </p:blipFill>
        <p:spPr>
          <a:xfrm rot="21600000">
            <a:off x="482600" y="643467"/>
            <a:ext cx="81787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318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9B2EB12-332C-4DCC-9746-30DD4690F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FD40B55-BABB-4B33-ADD3-0C2340430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1080" y="590550"/>
            <a:ext cx="4110594" cy="2739376"/>
            <a:chOff x="7807230" y="2012810"/>
            <a:chExt cx="3251252" cy="345986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324E181-0B87-4B75-A5EC-6A4B1BD1B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77211FB-84C1-4B06-AF95-F83D0394DC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BF53678-18E0-B041-8F2E-A3E390B99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121" y="753230"/>
            <a:ext cx="1810512" cy="241401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616EDA1-F722-4C6A-AD2F-E487C7EBE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1080" y="3544708"/>
            <a:ext cx="1988820" cy="2739376"/>
            <a:chOff x="7807230" y="2012810"/>
            <a:chExt cx="3251252" cy="345986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B994A57-EDEF-4F7C-9FF3-8A46664686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0D45935-877E-4620-9F00-69FFC601B3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AFD84BF-4D7E-7C4B-B59D-3982FAA8C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24" y="3753108"/>
            <a:ext cx="1741932" cy="2322576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18BCC2B-0684-4382-A2D3-C9ADC7768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538952" y="3544708"/>
            <a:ext cx="1988820" cy="2739376"/>
            <a:chOff x="7807230" y="2012810"/>
            <a:chExt cx="3251252" cy="345986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67BE271-7CC8-493E-ACC7-330B8DAEC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416E226-9BF3-4654-A708-DDC3A062CF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82705C0-6FF5-604A-B612-BA5926040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2396" y="3753108"/>
            <a:ext cx="1741932" cy="232257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5D0BDB0-2E17-4D86-BEE1-1A1817E04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54575" y="583417"/>
            <a:ext cx="4088343" cy="5700667"/>
            <a:chOff x="7807230" y="2012810"/>
            <a:chExt cx="3251252" cy="345986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7A4205F-B9AE-4B05-9BDE-05C46ED38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B833BEF-B243-4FC2-967F-3C9C2085AB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9EE929A-FC03-6547-9DB9-43B8BC69C8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3164" y="763702"/>
            <a:ext cx="3551163" cy="534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775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48</Words>
  <Application>Microsoft Macintosh PowerPoint</Application>
  <PresentationFormat>On-screen Show (4:3)</PresentationFormat>
  <Paragraphs>7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Sheppard</dc:creator>
  <cp:lastModifiedBy>Rachel Sheppard</cp:lastModifiedBy>
  <cp:revision>3</cp:revision>
  <dcterms:created xsi:type="dcterms:W3CDTF">2020-10-06T18:49:35Z</dcterms:created>
  <dcterms:modified xsi:type="dcterms:W3CDTF">2020-10-14T12:04:38Z</dcterms:modified>
</cp:coreProperties>
</file>