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74" r:id="rId7"/>
    <p:sldId id="275" r:id="rId8"/>
    <p:sldId id="267" r:id="rId9"/>
    <p:sldId id="266" r:id="rId10"/>
    <p:sldId id="264" r:id="rId11"/>
    <p:sldId id="269" r:id="rId12"/>
    <p:sldId id="270" r:id="rId13"/>
    <p:sldId id="271" r:id="rId14"/>
    <p:sldId id="272" r:id="rId15"/>
    <p:sldId id="276" r:id="rId16"/>
    <p:sldId id="273" r:id="rId17"/>
    <p:sldId id="279" r:id="rId18"/>
    <p:sldId id="278" r:id="rId19"/>
    <p:sldId id="281" r:id="rId20"/>
    <p:sldId id="280" r:id="rId21"/>
    <p:sldId id="277" r:id="rId22"/>
    <p:sldId id="26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1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indmill on top of a grass covered field&#10;&#10;Description automatically generated">
            <a:extLst>
              <a:ext uri="{FF2B5EF4-FFF2-40B4-BE49-F238E27FC236}">
                <a16:creationId xmlns:a16="http://schemas.microsoft.com/office/drawing/2014/main" id="{8CD9A856-E3BE-C74F-9D69-56ED40691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1" r="-2" b="-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BC049C-63FD-4744-AD4E-DA452710F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5" b="2"/>
          <a:stretch/>
        </p:blipFill>
        <p:spPr>
          <a:xfrm>
            <a:off x="-1123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A6813C-78C7-8C44-9549-96BBD17B8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4" r="11267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3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moke, train, outdoor, track&#10;&#10;Description automatically generated">
            <a:extLst>
              <a:ext uri="{FF2B5EF4-FFF2-40B4-BE49-F238E27FC236}">
                <a16:creationId xmlns:a16="http://schemas.microsoft.com/office/drawing/2014/main" id="{24321824-3AD9-0948-A42F-DEAEA9521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0" r="541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ell, object, blue, water&#10;&#10;Description automatically generated">
            <a:extLst>
              <a:ext uri="{FF2B5EF4-FFF2-40B4-BE49-F238E27FC236}">
                <a16:creationId xmlns:a16="http://schemas.microsoft.com/office/drawing/2014/main" id="{8692B8C1-CF48-9443-9FA8-F10B02888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7" r="2872" b="-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indmill on top of a grass covered field&#10;&#10;Description automatically generated">
            <a:extLst>
              <a:ext uri="{FF2B5EF4-FFF2-40B4-BE49-F238E27FC236}">
                <a16:creationId xmlns:a16="http://schemas.microsoft.com/office/drawing/2014/main" id="{8CD9A856-E3BE-C74F-9D69-56ED40691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1" r="-2" b="-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D84028-C7FB-C24E-BFEB-0F2B17298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23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A55C71-26A5-4D4B-9A0A-6D00B6AEF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72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7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9367D-F32F-304D-9600-8E7E70C9A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54464" cy="716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3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8B8D27-4DD8-D74C-9D35-8E4953E0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3408" cy="692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5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B0D56F-DC09-4F46-9BDF-76F671D5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51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oking, cake, orange, large&#10;&#10;Description automatically generated">
            <a:extLst>
              <a:ext uri="{FF2B5EF4-FFF2-40B4-BE49-F238E27FC236}">
                <a16:creationId xmlns:a16="http://schemas.microsoft.com/office/drawing/2014/main" id="{6675D332-AC12-C54A-96AD-DBBD0D1CB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The Holy Spirit helps us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62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looking, cake, orange, large&#10;&#10;Description automatically generated">
            <a:extLst>
              <a:ext uri="{FF2B5EF4-FFF2-40B4-BE49-F238E27FC236}">
                <a16:creationId xmlns:a16="http://schemas.microsoft.com/office/drawing/2014/main" id="{715377D0-6D32-A74F-B25E-3B9B91F5A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5141447"/>
            <a:ext cx="2294212" cy="17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looking, cake, orange, large&#10;&#10;Description automatically generated">
            <a:extLst>
              <a:ext uri="{FF2B5EF4-FFF2-40B4-BE49-F238E27FC236}">
                <a16:creationId xmlns:a16="http://schemas.microsoft.com/office/drawing/2014/main" id="{080970CD-549C-5340-BC49-DB30D5933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57781"/>
              <a:ext cx="9194574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He has given</a:t>
              </a:r>
              <a:r>
                <a:rPr lang="en-GB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us His Spirit to</a:t>
              </a:r>
              <a:r>
                <a:rPr lang="en-GB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help us since then,</a:t>
              </a:r>
              <a:endParaRPr lang="en-GB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oking, cake, orange, large&#10;&#10;Description automatically generated">
            <a:extLst>
              <a:ext uri="{FF2B5EF4-FFF2-40B4-BE49-F238E27FC236}">
                <a16:creationId xmlns:a16="http://schemas.microsoft.com/office/drawing/2014/main" id="{6675D332-AC12-C54A-96AD-DBBD0D1CB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The Holy Spirit helps us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lush green field&#10;&#10;Description automatically generated">
            <a:extLst>
              <a:ext uri="{FF2B5EF4-FFF2-40B4-BE49-F238E27FC236}">
                <a16:creationId xmlns:a16="http://schemas.microsoft.com/office/drawing/2014/main" id="{8AB4924D-C29A-5D47-A0E0-86208C1AE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390"/>
            <a:ext cx="9144000" cy="609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7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177410E5-3B1B-764A-975A-B4D494906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3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flying a kite&#10;&#10;Description automatically generated">
            <a:extLst>
              <a:ext uri="{FF2B5EF4-FFF2-40B4-BE49-F238E27FC236}">
                <a16:creationId xmlns:a16="http://schemas.microsoft.com/office/drawing/2014/main" id="{2DF4A175-56EB-374D-B0CE-1B565078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14" y="0"/>
            <a:ext cx="8790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0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flying through the air while riding a wave on a surfboard&#10;&#10;Description automatically generated">
            <a:extLst>
              <a:ext uri="{FF2B5EF4-FFF2-40B4-BE49-F238E27FC236}">
                <a16:creationId xmlns:a16="http://schemas.microsoft.com/office/drawing/2014/main" id="{3747EE8E-0BBC-524B-B5E4-27160508F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672"/>
            <a:ext cx="9144000" cy="503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6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24</Words>
  <Application>Microsoft Macintosh PowerPoint</Application>
  <PresentationFormat>On-screen Show (4:3)</PresentationFormat>
  <Paragraphs>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5</cp:revision>
  <dcterms:created xsi:type="dcterms:W3CDTF">2020-10-14T14:01:36Z</dcterms:created>
  <dcterms:modified xsi:type="dcterms:W3CDTF">2020-10-14T14:20:03Z</dcterms:modified>
</cp:coreProperties>
</file>