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1" r:id="rId4"/>
    <p:sldId id="258" r:id="rId5"/>
    <p:sldId id="263" r:id="rId6"/>
    <p:sldId id="270" r:id="rId7"/>
    <p:sldId id="271" r:id="rId8"/>
    <p:sldId id="272" r:id="rId9"/>
    <p:sldId id="265" r:id="rId10"/>
    <p:sldId id="266" r:id="rId11"/>
    <p:sldId id="273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6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1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2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7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9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7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3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4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7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4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9C071-298B-8E4B-9D4A-1D0DB737AD5C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4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F35291B2-0081-F046-8EC9-BAE0CB63D5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D9CB3A9-70AC-4D49-8279-86514E74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1358875"/>
            <a:ext cx="4390390" cy="4140250"/>
          </a:xfrm>
          <a:prstGeom prst="rect">
            <a:avLst/>
          </a:prstGeom>
        </p:spPr>
      </p:pic>
      <p:pic>
        <p:nvPicPr>
          <p:cNvPr id="13" name="Picture 12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976D97D5-A7C4-FF43-9572-C774F3F2C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80" y="5735878"/>
            <a:ext cx="645160" cy="10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0A5B0742-2750-AA42-9F98-47B41AD0B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411" y="431996"/>
            <a:ext cx="4735404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8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11_Philip_Ethopian_JPEG.jpg">
            <a:extLst>
              <a:ext uri="{FF2B5EF4-FFF2-40B4-BE49-F238E27FC236}">
                <a16:creationId xmlns:a16="http://schemas.microsoft.com/office/drawing/2014/main" id="{07644DA0-0D91-B145-B524-2E2BC710C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08ADE7-0D09-0349-A051-DAEB21E7158C}"/>
              </a:ext>
            </a:extLst>
          </p:cNvPr>
          <p:cNvSpPr txBox="1"/>
          <p:nvPr/>
        </p:nvSpPr>
        <p:spPr>
          <a:xfrm>
            <a:off x="5634680" y="691976"/>
            <a:ext cx="3212757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015048"/>
                      <a:gd name="connsiteY0" fmla="*/ 0 h 1938992"/>
                      <a:gd name="connsiteX1" fmla="*/ 3015048 w 3015048"/>
                      <a:gd name="connsiteY1" fmla="*/ 0 h 1938992"/>
                      <a:gd name="connsiteX2" fmla="*/ 3015048 w 3015048"/>
                      <a:gd name="connsiteY2" fmla="*/ 1938992 h 1938992"/>
                      <a:gd name="connsiteX3" fmla="*/ 0 w 3015048"/>
                      <a:gd name="connsiteY3" fmla="*/ 1938992 h 1938992"/>
                      <a:gd name="connsiteX4" fmla="*/ 0 w 3015048"/>
                      <a:gd name="connsiteY4" fmla="*/ 0 h 1938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5048" h="1938992" fill="none" extrusionOk="0">
                        <a:moveTo>
                          <a:pt x="0" y="0"/>
                        </a:moveTo>
                        <a:cubicBezTo>
                          <a:pt x="892118" y="-49533"/>
                          <a:pt x="1822163" y="-14809"/>
                          <a:pt x="3015048" y="0"/>
                        </a:cubicBezTo>
                        <a:cubicBezTo>
                          <a:pt x="3102687" y="752559"/>
                          <a:pt x="2942369" y="1500896"/>
                          <a:pt x="3015048" y="1938992"/>
                        </a:cubicBezTo>
                        <a:cubicBezTo>
                          <a:pt x="2485444" y="1890761"/>
                          <a:pt x="720957" y="2023447"/>
                          <a:pt x="0" y="1938992"/>
                        </a:cubicBezTo>
                        <a:cubicBezTo>
                          <a:pt x="-38581" y="1336146"/>
                          <a:pt x="63341" y="257688"/>
                          <a:pt x="0" y="0"/>
                        </a:cubicBezTo>
                        <a:close/>
                      </a:path>
                      <a:path w="3015048" h="1938992" stroke="0" extrusionOk="0">
                        <a:moveTo>
                          <a:pt x="0" y="0"/>
                        </a:moveTo>
                        <a:cubicBezTo>
                          <a:pt x="1150453" y="118645"/>
                          <a:pt x="1795946" y="116012"/>
                          <a:pt x="3015048" y="0"/>
                        </a:cubicBezTo>
                        <a:cubicBezTo>
                          <a:pt x="2882166" y="562170"/>
                          <a:pt x="3099999" y="1716516"/>
                          <a:pt x="3015048" y="1938992"/>
                        </a:cubicBezTo>
                        <a:cubicBezTo>
                          <a:pt x="2646245" y="2073592"/>
                          <a:pt x="1493966" y="1781796"/>
                          <a:pt x="0" y="1938992"/>
                        </a:cubicBezTo>
                        <a:cubicBezTo>
                          <a:pt x="-20187" y="1693620"/>
                          <a:pt x="-152480" y="8288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An opportunity to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it</a:t>
            </a:r>
          </a:p>
        </p:txBody>
      </p:sp>
    </p:spTree>
    <p:extLst>
      <p:ext uri="{BB962C8B-B14F-4D97-AF65-F5344CB8AC3E}">
        <p14:creationId xmlns:p14="http://schemas.microsoft.com/office/powerpoint/2010/main" val="65484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09957DC3-9DAF-B54F-B604-D897B5F9A6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D9CB3A9-70AC-4D49-8279-86514E74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1358875"/>
            <a:ext cx="4390390" cy="4140250"/>
          </a:xfrm>
          <a:prstGeom prst="rect">
            <a:avLst/>
          </a:prstGeom>
        </p:spPr>
      </p:pic>
      <p:pic>
        <p:nvPicPr>
          <p:cNvPr id="3" name="Picture 2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FA6DAD5D-AA4A-E348-B890-5DD7D86A8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80" y="5735878"/>
            <a:ext cx="645160" cy="10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6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FEABFF-C994-A542-9065-B3181AB9B314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looking, cake, orange, large&#10;&#10;Description automatically generated">
            <a:extLst>
              <a:ext uri="{FF2B5EF4-FFF2-40B4-BE49-F238E27FC236}">
                <a16:creationId xmlns:a16="http://schemas.microsoft.com/office/drawing/2014/main" id="{715377D0-6D32-A74F-B25E-3B9B91F5A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5141447"/>
            <a:ext cx="2294212" cy="17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A77BE45C-B786-FF4C-B936-14F040FB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E349B2-87F9-A244-B41F-D3251D03A197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looking, cake, orange, large&#10;&#10;Description automatically generated">
            <a:extLst>
              <a:ext uri="{FF2B5EF4-FFF2-40B4-BE49-F238E27FC236}">
                <a16:creationId xmlns:a16="http://schemas.microsoft.com/office/drawing/2014/main" id="{080970CD-549C-5340-BC49-DB30D5933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B7BE22-DD69-3D45-99F4-098358718E7E}"/>
              </a:ext>
            </a:extLst>
          </p:cNvPr>
          <p:cNvGrpSpPr/>
          <p:nvPr/>
        </p:nvGrpSpPr>
        <p:grpSpPr>
          <a:xfrm>
            <a:off x="-946" y="5867400"/>
            <a:ext cx="9144946" cy="990600"/>
            <a:chOff x="0" y="5867400"/>
            <a:chExt cx="9194574" cy="990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80FD98-55AB-DC40-AFFE-4D6E4985D77D}"/>
                </a:ext>
              </a:extLst>
            </p:cNvPr>
            <p:cNvSpPr/>
            <p:nvPr/>
          </p:nvSpPr>
          <p:spPr>
            <a:xfrm>
              <a:off x="0" y="5867400"/>
              <a:ext cx="9194574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F20DE6-6544-3242-A148-AEB7BB434B7F}"/>
                </a:ext>
              </a:extLst>
            </p:cNvPr>
            <p:cNvSpPr txBox="1"/>
            <p:nvPr/>
          </p:nvSpPr>
          <p:spPr>
            <a:xfrm>
              <a:off x="0" y="5953064"/>
              <a:ext cx="9194574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He has given</a:t>
              </a:r>
              <a:r>
                <a:rPr lang="en-GB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us His Spirit to</a:t>
              </a:r>
              <a:r>
                <a:rPr lang="en-GB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help us since then,</a:t>
              </a:r>
              <a:endParaRPr lang="en-GB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902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oking, cake, orange, large&#10;&#10;Description automatically generated">
            <a:extLst>
              <a:ext uri="{FF2B5EF4-FFF2-40B4-BE49-F238E27FC236}">
                <a16:creationId xmlns:a16="http://schemas.microsoft.com/office/drawing/2014/main" id="{6675D332-AC12-C54A-96AD-DBBD0D1CB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4705A50-EDFE-9C4D-96CA-F3CC4FDE1EA9}"/>
              </a:ext>
            </a:extLst>
          </p:cNvPr>
          <p:cNvGrpSpPr/>
          <p:nvPr/>
        </p:nvGrpSpPr>
        <p:grpSpPr>
          <a:xfrm>
            <a:off x="-946" y="5867400"/>
            <a:ext cx="9144946" cy="990600"/>
            <a:chOff x="0" y="5867400"/>
            <a:chExt cx="9194574" cy="990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6BFFBD-A327-9A4B-A9DB-018D4377097E}"/>
                </a:ext>
              </a:extLst>
            </p:cNvPr>
            <p:cNvSpPr/>
            <p:nvPr/>
          </p:nvSpPr>
          <p:spPr>
            <a:xfrm>
              <a:off x="0" y="5867400"/>
              <a:ext cx="9194574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CEA840-3967-144B-93D5-33FB377298A9}"/>
                </a:ext>
              </a:extLst>
            </p:cNvPr>
            <p:cNvSpPr txBox="1"/>
            <p:nvPr/>
          </p:nvSpPr>
          <p:spPr>
            <a:xfrm>
              <a:off x="0" y="6101090"/>
              <a:ext cx="919457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The Holy Spirit helps us to understand God’s 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3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4" descr="01_Philip_Ethopian_JPEG.jpg">
            <a:extLst>
              <a:ext uri="{FF2B5EF4-FFF2-40B4-BE49-F238E27FC236}">
                <a16:creationId xmlns:a16="http://schemas.microsoft.com/office/drawing/2014/main" id="{F2987183-BDC5-F94F-8554-0F59D7D8B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62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02_Philip_Ethopian_JPEG.jpg">
            <a:extLst>
              <a:ext uri="{FF2B5EF4-FFF2-40B4-BE49-F238E27FC236}">
                <a16:creationId xmlns:a16="http://schemas.microsoft.com/office/drawing/2014/main" id="{1047F376-BBF4-3C43-AE71-30B12C6E5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19AFD8-1F75-6A4C-9622-2ACC3B208546}"/>
              </a:ext>
            </a:extLst>
          </p:cNvPr>
          <p:cNvSpPr txBox="1"/>
          <p:nvPr/>
        </p:nvSpPr>
        <p:spPr>
          <a:xfrm>
            <a:off x="333634" y="593123"/>
            <a:ext cx="3015048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015048"/>
                      <a:gd name="connsiteY0" fmla="*/ 0 h 1938992"/>
                      <a:gd name="connsiteX1" fmla="*/ 3015048 w 3015048"/>
                      <a:gd name="connsiteY1" fmla="*/ 0 h 1938992"/>
                      <a:gd name="connsiteX2" fmla="*/ 3015048 w 3015048"/>
                      <a:gd name="connsiteY2" fmla="*/ 1938992 h 1938992"/>
                      <a:gd name="connsiteX3" fmla="*/ 0 w 3015048"/>
                      <a:gd name="connsiteY3" fmla="*/ 1938992 h 1938992"/>
                      <a:gd name="connsiteX4" fmla="*/ 0 w 3015048"/>
                      <a:gd name="connsiteY4" fmla="*/ 0 h 1938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5048" h="1938992" fill="none" extrusionOk="0">
                        <a:moveTo>
                          <a:pt x="0" y="0"/>
                        </a:moveTo>
                        <a:cubicBezTo>
                          <a:pt x="892118" y="-49533"/>
                          <a:pt x="1822163" y="-14809"/>
                          <a:pt x="3015048" y="0"/>
                        </a:cubicBezTo>
                        <a:cubicBezTo>
                          <a:pt x="3102687" y="752559"/>
                          <a:pt x="2942369" y="1500896"/>
                          <a:pt x="3015048" y="1938992"/>
                        </a:cubicBezTo>
                        <a:cubicBezTo>
                          <a:pt x="2485444" y="1890761"/>
                          <a:pt x="720957" y="2023447"/>
                          <a:pt x="0" y="1938992"/>
                        </a:cubicBezTo>
                        <a:cubicBezTo>
                          <a:pt x="-38581" y="1336146"/>
                          <a:pt x="63341" y="257688"/>
                          <a:pt x="0" y="0"/>
                        </a:cubicBezTo>
                        <a:close/>
                      </a:path>
                      <a:path w="3015048" h="1938992" stroke="0" extrusionOk="0">
                        <a:moveTo>
                          <a:pt x="0" y="0"/>
                        </a:moveTo>
                        <a:cubicBezTo>
                          <a:pt x="1150453" y="118645"/>
                          <a:pt x="1795946" y="116012"/>
                          <a:pt x="3015048" y="0"/>
                        </a:cubicBezTo>
                        <a:cubicBezTo>
                          <a:pt x="2882166" y="562170"/>
                          <a:pt x="3099999" y="1716516"/>
                          <a:pt x="3015048" y="1938992"/>
                        </a:cubicBezTo>
                        <a:cubicBezTo>
                          <a:pt x="2646245" y="2073592"/>
                          <a:pt x="1493966" y="1781796"/>
                          <a:pt x="0" y="1938992"/>
                        </a:cubicBezTo>
                        <a:cubicBezTo>
                          <a:pt x="-20187" y="1693620"/>
                          <a:pt x="-152480" y="8288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An opportunity to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it</a:t>
            </a:r>
          </a:p>
        </p:txBody>
      </p:sp>
    </p:spTree>
    <p:extLst>
      <p:ext uri="{BB962C8B-B14F-4D97-AF65-F5344CB8AC3E}">
        <p14:creationId xmlns:p14="http://schemas.microsoft.com/office/powerpoint/2010/main" val="204749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07_Philip_Ethopian_JPEG.jpg">
            <a:extLst>
              <a:ext uri="{FF2B5EF4-FFF2-40B4-BE49-F238E27FC236}">
                <a16:creationId xmlns:a16="http://schemas.microsoft.com/office/drawing/2014/main" id="{35F2641B-E844-7E49-8EC2-4EBFC0077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0C31D8-6ED3-544F-9A85-A7AA330F919C}"/>
              </a:ext>
            </a:extLst>
          </p:cNvPr>
          <p:cNvSpPr txBox="1"/>
          <p:nvPr/>
        </p:nvSpPr>
        <p:spPr>
          <a:xfrm>
            <a:off x="321277" y="5202192"/>
            <a:ext cx="4250723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015048"/>
                      <a:gd name="connsiteY0" fmla="*/ 0 h 1938992"/>
                      <a:gd name="connsiteX1" fmla="*/ 3015048 w 3015048"/>
                      <a:gd name="connsiteY1" fmla="*/ 0 h 1938992"/>
                      <a:gd name="connsiteX2" fmla="*/ 3015048 w 3015048"/>
                      <a:gd name="connsiteY2" fmla="*/ 1938992 h 1938992"/>
                      <a:gd name="connsiteX3" fmla="*/ 0 w 3015048"/>
                      <a:gd name="connsiteY3" fmla="*/ 1938992 h 1938992"/>
                      <a:gd name="connsiteX4" fmla="*/ 0 w 3015048"/>
                      <a:gd name="connsiteY4" fmla="*/ 0 h 1938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5048" h="1938992" fill="none" extrusionOk="0">
                        <a:moveTo>
                          <a:pt x="0" y="0"/>
                        </a:moveTo>
                        <a:cubicBezTo>
                          <a:pt x="892118" y="-49533"/>
                          <a:pt x="1822163" y="-14809"/>
                          <a:pt x="3015048" y="0"/>
                        </a:cubicBezTo>
                        <a:cubicBezTo>
                          <a:pt x="3102687" y="752559"/>
                          <a:pt x="2942369" y="1500896"/>
                          <a:pt x="3015048" y="1938992"/>
                        </a:cubicBezTo>
                        <a:cubicBezTo>
                          <a:pt x="2485444" y="1890761"/>
                          <a:pt x="720957" y="2023447"/>
                          <a:pt x="0" y="1938992"/>
                        </a:cubicBezTo>
                        <a:cubicBezTo>
                          <a:pt x="-38581" y="1336146"/>
                          <a:pt x="63341" y="257688"/>
                          <a:pt x="0" y="0"/>
                        </a:cubicBezTo>
                        <a:close/>
                      </a:path>
                      <a:path w="3015048" h="1938992" stroke="0" extrusionOk="0">
                        <a:moveTo>
                          <a:pt x="0" y="0"/>
                        </a:moveTo>
                        <a:cubicBezTo>
                          <a:pt x="1150453" y="118645"/>
                          <a:pt x="1795946" y="116012"/>
                          <a:pt x="3015048" y="0"/>
                        </a:cubicBezTo>
                        <a:cubicBezTo>
                          <a:pt x="2882166" y="562170"/>
                          <a:pt x="3099999" y="1716516"/>
                          <a:pt x="3015048" y="1938992"/>
                        </a:cubicBezTo>
                        <a:cubicBezTo>
                          <a:pt x="2646245" y="2073592"/>
                          <a:pt x="1493966" y="1781796"/>
                          <a:pt x="0" y="1938992"/>
                        </a:cubicBezTo>
                        <a:cubicBezTo>
                          <a:pt x="-20187" y="1693620"/>
                          <a:pt x="-152480" y="8288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An opportunity to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250226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10_Philip_Ethopian_JPEG.jpg">
            <a:extLst>
              <a:ext uri="{FF2B5EF4-FFF2-40B4-BE49-F238E27FC236}">
                <a16:creationId xmlns:a16="http://schemas.microsoft.com/office/drawing/2014/main" id="{CB1949CC-0A39-BE43-A721-765CECFD5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2C4170-494C-D14F-AB3F-03386A726B07}"/>
              </a:ext>
            </a:extLst>
          </p:cNvPr>
          <p:cNvSpPr txBox="1"/>
          <p:nvPr/>
        </p:nvSpPr>
        <p:spPr>
          <a:xfrm>
            <a:off x="568413" y="4263080"/>
            <a:ext cx="3015048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015048"/>
                      <a:gd name="connsiteY0" fmla="*/ 0 h 1938992"/>
                      <a:gd name="connsiteX1" fmla="*/ 3015048 w 3015048"/>
                      <a:gd name="connsiteY1" fmla="*/ 0 h 1938992"/>
                      <a:gd name="connsiteX2" fmla="*/ 3015048 w 3015048"/>
                      <a:gd name="connsiteY2" fmla="*/ 1938992 h 1938992"/>
                      <a:gd name="connsiteX3" fmla="*/ 0 w 3015048"/>
                      <a:gd name="connsiteY3" fmla="*/ 1938992 h 1938992"/>
                      <a:gd name="connsiteX4" fmla="*/ 0 w 3015048"/>
                      <a:gd name="connsiteY4" fmla="*/ 0 h 1938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5048" h="1938992" fill="none" extrusionOk="0">
                        <a:moveTo>
                          <a:pt x="0" y="0"/>
                        </a:moveTo>
                        <a:cubicBezTo>
                          <a:pt x="892118" y="-49533"/>
                          <a:pt x="1822163" y="-14809"/>
                          <a:pt x="3015048" y="0"/>
                        </a:cubicBezTo>
                        <a:cubicBezTo>
                          <a:pt x="3102687" y="752559"/>
                          <a:pt x="2942369" y="1500896"/>
                          <a:pt x="3015048" y="1938992"/>
                        </a:cubicBezTo>
                        <a:cubicBezTo>
                          <a:pt x="2485444" y="1890761"/>
                          <a:pt x="720957" y="2023447"/>
                          <a:pt x="0" y="1938992"/>
                        </a:cubicBezTo>
                        <a:cubicBezTo>
                          <a:pt x="-38581" y="1336146"/>
                          <a:pt x="63341" y="257688"/>
                          <a:pt x="0" y="0"/>
                        </a:cubicBezTo>
                        <a:close/>
                      </a:path>
                      <a:path w="3015048" h="1938992" stroke="0" extrusionOk="0">
                        <a:moveTo>
                          <a:pt x="0" y="0"/>
                        </a:moveTo>
                        <a:cubicBezTo>
                          <a:pt x="1150453" y="118645"/>
                          <a:pt x="1795946" y="116012"/>
                          <a:pt x="3015048" y="0"/>
                        </a:cubicBezTo>
                        <a:cubicBezTo>
                          <a:pt x="2882166" y="562170"/>
                          <a:pt x="3099999" y="1716516"/>
                          <a:pt x="3015048" y="1938992"/>
                        </a:cubicBezTo>
                        <a:cubicBezTo>
                          <a:pt x="2646245" y="2073592"/>
                          <a:pt x="1493966" y="1781796"/>
                          <a:pt x="0" y="1938992"/>
                        </a:cubicBezTo>
                        <a:cubicBezTo>
                          <a:pt x="-20187" y="1693620"/>
                          <a:pt x="-152480" y="82886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An opportunity to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it</a:t>
            </a:r>
          </a:p>
        </p:txBody>
      </p:sp>
    </p:spTree>
    <p:extLst>
      <p:ext uri="{BB962C8B-B14F-4D97-AF65-F5344CB8AC3E}">
        <p14:creationId xmlns:p14="http://schemas.microsoft.com/office/powerpoint/2010/main" val="329506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Macintosh PowerPoint</Application>
  <PresentationFormat>On-screen Show (4:3)</PresentationFormat>
  <Paragraphs>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Sheppard</dc:creator>
  <cp:lastModifiedBy>Rachel Sheppard</cp:lastModifiedBy>
  <cp:revision>1</cp:revision>
  <dcterms:created xsi:type="dcterms:W3CDTF">2020-10-14T16:38:20Z</dcterms:created>
  <dcterms:modified xsi:type="dcterms:W3CDTF">2020-10-14T16:38:54Z</dcterms:modified>
</cp:coreProperties>
</file>