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1" r:id="rId4"/>
    <p:sldId id="274" r:id="rId5"/>
    <p:sldId id="258" r:id="rId6"/>
    <p:sldId id="264" r:id="rId7"/>
    <p:sldId id="259" r:id="rId8"/>
    <p:sldId id="265" r:id="rId9"/>
    <p:sldId id="269" r:id="rId10"/>
    <p:sldId id="260" r:id="rId11"/>
    <p:sldId id="270" r:id="rId12"/>
    <p:sldId id="271" r:id="rId13"/>
    <p:sldId id="272" r:id="rId14"/>
    <p:sldId id="266" r:id="rId15"/>
    <p:sldId id="267" r:id="rId16"/>
    <p:sldId id="273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D73E1-FFDC-2C4A-8C9D-974F2F9E21D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263DD-D82C-804B-9EC4-B83C5EE82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7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05_Adam_Eve_Fall_JPEG_1024.jpg">
            <a:extLst>
              <a:ext uri="{FF2B5EF4-FFF2-40B4-BE49-F238E27FC236}">
                <a16:creationId xmlns:a16="http://schemas.microsoft.com/office/drawing/2014/main" id="{6FE007A8-F339-FE45-9CEB-B4B012AD4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3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07_Adam_Eve_Fall_JPEG_1024.jpg">
            <a:extLst>
              <a:ext uri="{FF2B5EF4-FFF2-40B4-BE49-F238E27FC236}">
                <a16:creationId xmlns:a16="http://schemas.microsoft.com/office/drawing/2014/main" id="{144B829F-C584-E34D-A066-ED1CF87E5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09_Adam_Eve_Fall_JPEG_1024.jpg">
            <a:extLst>
              <a:ext uri="{FF2B5EF4-FFF2-40B4-BE49-F238E27FC236}">
                <a16:creationId xmlns:a16="http://schemas.microsoft.com/office/drawing/2014/main" id="{C8358690-43E6-E24C-962C-3629F77BE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10_Adam_Eve_Fall_JPEG_1024.jpg">
            <a:extLst>
              <a:ext uri="{FF2B5EF4-FFF2-40B4-BE49-F238E27FC236}">
                <a16:creationId xmlns:a16="http://schemas.microsoft.com/office/drawing/2014/main" id="{6D349CAA-97E1-984C-9117-5A798CC70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9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11_Adam_Eve_Fall_JPEG_1024.jpg">
            <a:extLst>
              <a:ext uri="{FF2B5EF4-FFF2-40B4-BE49-F238E27FC236}">
                <a16:creationId xmlns:a16="http://schemas.microsoft.com/office/drawing/2014/main" id="{6BF638A9-315C-9D4C-BDF3-923BCAC7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12_Adam_Eve_Fall_JPEG_1024.jpg">
            <a:extLst>
              <a:ext uri="{FF2B5EF4-FFF2-40B4-BE49-F238E27FC236}">
                <a16:creationId xmlns:a16="http://schemas.microsoft.com/office/drawing/2014/main" id="{26C06474-EFC6-DA46-AE83-09A024091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blank_fork.png">
            <a:extLst>
              <a:ext uri="{FF2B5EF4-FFF2-40B4-BE49-F238E27FC236}">
                <a16:creationId xmlns:a16="http://schemas.microsoft.com/office/drawing/2014/main" id="{FF956CAF-80EB-A145-8241-788B7E5B4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88" y="0"/>
            <a:ext cx="10361613" cy="76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5">
            <a:extLst>
              <a:ext uri="{FF2B5EF4-FFF2-40B4-BE49-F238E27FC236}">
                <a16:creationId xmlns:a16="http://schemas.microsoft.com/office/drawing/2014/main" id="{5E6B3C9E-92FD-654F-AE35-116069269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3" y="1177925"/>
            <a:ext cx="17732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2"/>
                </a:solidFill>
              </a:rPr>
              <a:t>Do what </a:t>
            </a:r>
            <a:r>
              <a:rPr lang="en-US" altLang="en-US" sz="3200" b="1">
                <a:solidFill>
                  <a:srgbClr val="FFFF00"/>
                </a:solidFill>
              </a:rPr>
              <a:t>God</a:t>
            </a:r>
            <a:r>
              <a:rPr lang="en-US" altLang="en-US" sz="3200" b="1">
                <a:solidFill>
                  <a:schemeClr val="bg2"/>
                </a:solidFill>
              </a:rPr>
              <a:t> says</a:t>
            </a:r>
          </a:p>
        </p:txBody>
      </p:sp>
      <p:sp>
        <p:nvSpPr>
          <p:cNvPr id="23555" name="TextBox 6">
            <a:extLst>
              <a:ext uri="{FF2B5EF4-FFF2-40B4-BE49-F238E27FC236}">
                <a16:creationId xmlns:a16="http://schemas.microsoft.com/office/drawing/2014/main" id="{14E32C8D-1657-134A-A8E0-B5C69423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177925"/>
            <a:ext cx="17732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b="1">
                <a:solidFill>
                  <a:srgbClr val="EEECE1"/>
                </a:solidFill>
              </a:rPr>
              <a:t>Do what </a:t>
            </a:r>
            <a:r>
              <a:rPr lang="en-US" altLang="en-US" sz="3200" b="1">
                <a:solidFill>
                  <a:srgbClr val="FFFF00"/>
                </a:solidFill>
              </a:rPr>
              <a:t>you</a:t>
            </a:r>
            <a:r>
              <a:rPr lang="en-US" altLang="en-US" sz="3200" b="1">
                <a:solidFill>
                  <a:srgbClr val="EEECE1"/>
                </a:solidFill>
              </a:rPr>
              <a:t> want</a:t>
            </a:r>
          </a:p>
        </p:txBody>
      </p:sp>
    </p:spTree>
    <p:extLst>
      <p:ext uri="{BB962C8B-B14F-4D97-AF65-F5344CB8AC3E}">
        <p14:creationId xmlns:p14="http://schemas.microsoft.com/office/powerpoint/2010/main" val="32170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0510957B-4D46-C649-A252-41D2D92F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791" y="-1"/>
            <a:ext cx="2288209" cy="17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2797A476-82CA-204C-8835-C23D8395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5413" cy="685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800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317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In God’s perfect world when wrong things began…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86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2797A476-82CA-204C-8835-C23D8395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5413" cy="6858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800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In the beginning God gave us a choice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01_Adam_Eve_Fall_JPEG_1024.jpg">
            <a:extLst>
              <a:ext uri="{FF2B5EF4-FFF2-40B4-BE49-F238E27FC236}">
                <a16:creationId xmlns:a16="http://schemas.microsoft.com/office/drawing/2014/main" id="{88E01A04-1618-614C-92CB-4209FB2BB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66382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04_Adam_Eve_Fall_JPEG_1024.jpg">
            <a:extLst>
              <a:ext uri="{FF2B5EF4-FFF2-40B4-BE49-F238E27FC236}">
                <a16:creationId xmlns:a16="http://schemas.microsoft.com/office/drawing/2014/main" id="{21EB54CC-7D77-8A40-B76E-731AC015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8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02_Adam_Eve_Fall_JPEG_1024.jpg">
            <a:extLst>
              <a:ext uri="{FF2B5EF4-FFF2-40B4-BE49-F238E27FC236}">
                <a16:creationId xmlns:a16="http://schemas.microsoft.com/office/drawing/2014/main" id="{A9FDD1BF-67BC-0149-8866-7D977ED2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blank_fork.png">
            <a:extLst>
              <a:ext uri="{FF2B5EF4-FFF2-40B4-BE49-F238E27FC236}">
                <a16:creationId xmlns:a16="http://schemas.microsoft.com/office/drawing/2014/main" id="{2CD78AAE-7B42-1249-9C6A-0CF14BE2D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388" y="0"/>
            <a:ext cx="10361613" cy="76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5">
            <a:extLst>
              <a:ext uri="{FF2B5EF4-FFF2-40B4-BE49-F238E27FC236}">
                <a16:creationId xmlns:a16="http://schemas.microsoft.com/office/drawing/2014/main" id="{970E5CF3-CDCF-F94C-9699-9BB631642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3" y="1177925"/>
            <a:ext cx="17732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2"/>
                </a:solidFill>
              </a:rPr>
              <a:t>Do what </a:t>
            </a:r>
            <a:r>
              <a:rPr lang="en-US" altLang="en-US" sz="3200" b="1">
                <a:solidFill>
                  <a:srgbClr val="FFFF00"/>
                </a:solidFill>
              </a:rPr>
              <a:t>God</a:t>
            </a:r>
            <a:r>
              <a:rPr lang="en-US" altLang="en-US" sz="3200" b="1">
                <a:solidFill>
                  <a:schemeClr val="bg2"/>
                </a:solidFill>
              </a:rPr>
              <a:t> says</a:t>
            </a:r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F13853C8-0599-8E41-9BC6-F6B128EF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1177925"/>
            <a:ext cx="17732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b="1">
                <a:solidFill>
                  <a:srgbClr val="EEECE1"/>
                </a:solidFill>
              </a:rPr>
              <a:t>Do what </a:t>
            </a:r>
            <a:r>
              <a:rPr lang="en-US" altLang="en-US" sz="3200" b="1">
                <a:solidFill>
                  <a:srgbClr val="FFFF00"/>
                </a:solidFill>
              </a:rPr>
              <a:t>you</a:t>
            </a:r>
            <a:r>
              <a:rPr lang="en-US" altLang="en-US" sz="3200" b="1">
                <a:solidFill>
                  <a:srgbClr val="EEECE1"/>
                </a:solidFill>
              </a:rPr>
              <a:t> want</a:t>
            </a:r>
          </a:p>
        </p:txBody>
      </p:sp>
    </p:spTree>
    <p:extLst>
      <p:ext uri="{BB962C8B-B14F-4D97-AF65-F5344CB8AC3E}">
        <p14:creationId xmlns:p14="http://schemas.microsoft.com/office/powerpoint/2010/main" val="4196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33</Words>
  <Application>Microsoft Macintosh PowerPoint</Application>
  <PresentationFormat>On-screen Show (4:3)</PresentationFormat>
  <Paragraphs>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2020-09-16T17:08:17Z</dcterms:created>
  <dcterms:modified xsi:type="dcterms:W3CDTF">2020-10-14T11:56:22Z</dcterms:modified>
</cp:coreProperties>
</file>