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76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6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18"/>
  </p:normalViewPr>
  <p:slideViewPr>
    <p:cSldViewPr snapToGrid="0" snapToObjects="1">
      <p:cViewPr varScale="1">
        <p:scale>
          <a:sx n="104" d="100"/>
          <a:sy n="104" d="100"/>
        </p:scale>
        <p:origin x="6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526D77-3005-5740-810C-F436704A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307563"/>
            <a:ext cx="5842000" cy="5715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EA1FF5-98FB-B347-9C63-24052BE1DDD7}"/>
              </a:ext>
            </a:extLst>
          </p:cNvPr>
          <p:cNvSpPr txBox="1"/>
          <p:nvPr/>
        </p:nvSpPr>
        <p:spPr>
          <a:xfrm>
            <a:off x="-25287" y="6022810"/>
            <a:ext cx="919457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Issac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loved Esau</a:t>
            </a:r>
          </a:p>
        </p:txBody>
      </p:sp>
    </p:spTree>
    <p:extLst>
      <p:ext uri="{BB962C8B-B14F-4D97-AF65-F5344CB8AC3E}">
        <p14:creationId xmlns:p14="http://schemas.microsoft.com/office/powerpoint/2010/main" val="148042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526D77-3005-5740-810C-F436704A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465860"/>
            <a:ext cx="5842000" cy="5715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EA1FF5-98FB-B347-9C63-24052BE1DDD7}"/>
              </a:ext>
            </a:extLst>
          </p:cNvPr>
          <p:cNvSpPr txBox="1"/>
          <p:nvPr/>
        </p:nvSpPr>
        <p:spPr>
          <a:xfrm>
            <a:off x="152842" y="6034686"/>
            <a:ext cx="919457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Rebekah loved Jacob</a:t>
            </a:r>
          </a:p>
        </p:txBody>
      </p:sp>
    </p:spTree>
    <p:extLst>
      <p:ext uri="{BB962C8B-B14F-4D97-AF65-F5344CB8AC3E}">
        <p14:creationId xmlns:p14="http://schemas.microsoft.com/office/powerpoint/2010/main" val="96971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8D10F6-D709-C948-B534-4D12D2363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17216" cy="743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E9CA4-37A0-FB41-A332-8D9501C59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93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B1C492-EC08-0D41-BF0B-BB791ACEA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15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66447D-6A0C-BC46-9BEC-A87D5B2E7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38493" cy="820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32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7FC7B1E6-227B-A046-A31B-F96874B8D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17" r="2" b="19359"/>
          <a:stretch/>
        </p:blipFill>
        <p:spPr>
          <a:xfrm>
            <a:off x="20" y="10"/>
            <a:ext cx="4571980" cy="3428990"/>
          </a:xfrm>
          <a:prstGeom prst="rect">
            <a:avLst/>
          </a:prstGeom>
        </p:spPr>
      </p:pic>
      <p:pic>
        <p:nvPicPr>
          <p:cNvPr id="4" name="Picture 3" descr="A picture containing room&#10;&#10;Description automatically generated">
            <a:extLst>
              <a:ext uri="{FF2B5EF4-FFF2-40B4-BE49-F238E27FC236}">
                <a16:creationId xmlns:a16="http://schemas.microsoft.com/office/drawing/2014/main" id="{FBCAB1C2-8475-1D4F-A9BF-851BAFF1F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90" r="-3" b="17746"/>
          <a:stretch/>
        </p:blipFill>
        <p:spPr>
          <a:xfrm>
            <a:off x="4572000" y="10"/>
            <a:ext cx="4572000" cy="3428990"/>
          </a:xfrm>
          <a:prstGeom prst="rect">
            <a:avLst/>
          </a:prstGeom>
        </p:spPr>
      </p:pic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56627A7-D499-1E48-BC0B-F9EF30A8D7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254"/>
          <a:stretch/>
        </p:blipFill>
        <p:spPr>
          <a:xfrm>
            <a:off x="20" y="3429000"/>
            <a:ext cx="4571980" cy="3429000"/>
          </a:xfrm>
          <a:prstGeom prst="rect">
            <a:avLst/>
          </a:prstGeom>
        </p:spPr>
      </p:pic>
      <p:pic>
        <p:nvPicPr>
          <p:cNvPr id="10" name="Picture 9" descr="A picture containing lamp&#10;&#10;Description automatically generated">
            <a:extLst>
              <a:ext uri="{FF2B5EF4-FFF2-40B4-BE49-F238E27FC236}">
                <a16:creationId xmlns:a16="http://schemas.microsoft.com/office/drawing/2014/main" id="{76CFE0B5-C9E9-0F42-9F85-4BFEA2FBB4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422" r="-2" b="34389"/>
          <a:stretch/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885915" y="2164437"/>
            <a:ext cx="3372170" cy="2529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94FBCE-AE5D-044F-A1A2-D554E62B4FC4}"/>
              </a:ext>
            </a:extLst>
          </p:cNvPr>
          <p:cNvSpPr txBox="1"/>
          <p:nvPr/>
        </p:nvSpPr>
        <p:spPr>
          <a:xfrm>
            <a:off x="3215143" y="2761554"/>
            <a:ext cx="2713713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It’s not fair</a:t>
            </a: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447277" y="1835459"/>
            <a:ext cx="4249446" cy="3187083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3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7B1287-5FF5-744D-AD61-A2162DB05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824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2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sitting, dark, black, lit&#10;&#10;Description automatically generated">
            <a:extLst>
              <a:ext uri="{FF2B5EF4-FFF2-40B4-BE49-F238E27FC236}">
                <a16:creationId xmlns:a16="http://schemas.microsoft.com/office/drawing/2014/main" id="{B6BBBB73-3D75-204E-957B-A95AC4D00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2286001" cy="17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sitting, dark, black, lit&#10;&#10;Description automatically generated">
            <a:extLst>
              <a:ext uri="{FF2B5EF4-FFF2-40B4-BE49-F238E27FC236}">
                <a16:creationId xmlns:a16="http://schemas.microsoft.com/office/drawing/2014/main" id="{BC44A436-56C6-5649-A9DF-071EF53FE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677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24392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101090"/>
              <a:ext cx="919457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...God gave Abraham's family a part in His plan. 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0755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dark, black, lit&#10;&#10;Description automatically generated">
            <a:extLst>
              <a:ext uri="{FF2B5EF4-FFF2-40B4-BE49-F238E27FC236}">
                <a16:creationId xmlns:a16="http://schemas.microsoft.com/office/drawing/2014/main" id="{D2A4E030-DC79-6942-9F9D-C7F2CF3E3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677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25287" y="5867400"/>
            <a:ext cx="9219861" cy="990600"/>
            <a:chOff x="-25287" y="5867400"/>
            <a:chExt cx="9219861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-25287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God has a plan for our families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mall child sitting on a bed&#10;&#10;Description automatically generated">
            <a:extLst>
              <a:ext uri="{FF2B5EF4-FFF2-40B4-BE49-F238E27FC236}">
                <a16:creationId xmlns:a16="http://schemas.microsoft.com/office/drawing/2014/main" id="{E9F095D3-3AFE-FE4D-A10A-71082337D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8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31BC4DE-6039-6244-A268-17D0E1971ED5}"/>
              </a:ext>
            </a:extLst>
          </p:cNvPr>
          <p:cNvGrpSpPr/>
          <p:nvPr/>
        </p:nvGrpSpPr>
        <p:grpSpPr>
          <a:xfrm>
            <a:off x="-25287" y="5867400"/>
            <a:ext cx="9219861" cy="990600"/>
            <a:chOff x="-25287" y="5867400"/>
            <a:chExt cx="9219861" cy="990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FFAA00-8B55-3D41-824C-E2EB5D237759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F55C7D-6F3F-8C45-9E40-F97660BDE06F}"/>
                </a:ext>
              </a:extLst>
            </p:cNvPr>
            <p:cNvSpPr txBox="1"/>
            <p:nvPr/>
          </p:nvSpPr>
          <p:spPr>
            <a:xfrm>
              <a:off x="-25287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It’s not fair!!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93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0418284-B1BB-514F-B20D-69EE22F3B0A2}"/>
              </a:ext>
            </a:extLst>
          </p:cNvPr>
          <p:cNvGrpSpPr/>
          <p:nvPr/>
        </p:nvGrpSpPr>
        <p:grpSpPr>
          <a:xfrm>
            <a:off x="-25287" y="5867400"/>
            <a:ext cx="9219861" cy="990600"/>
            <a:chOff x="-25287" y="5867400"/>
            <a:chExt cx="9219861" cy="9906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2C0F4AD-DFE0-C046-B745-BB1371424D1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AABFD02-21A9-3644-BB2D-729B1A105F52}"/>
                </a:ext>
              </a:extLst>
            </p:cNvPr>
            <p:cNvSpPr txBox="1"/>
            <p:nvPr/>
          </p:nvSpPr>
          <p:spPr>
            <a:xfrm>
              <a:off x="-25287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Mum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1ABBF54-DC97-664C-9E00-136950CA5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148" y="282169"/>
            <a:ext cx="3700277" cy="578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2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D0FBA2-FB68-A74A-B9A0-6BED989D7A1E}"/>
              </a:ext>
            </a:extLst>
          </p:cNvPr>
          <p:cNvGrpSpPr/>
          <p:nvPr/>
        </p:nvGrpSpPr>
        <p:grpSpPr>
          <a:xfrm>
            <a:off x="-25287" y="5867400"/>
            <a:ext cx="9219861" cy="990600"/>
            <a:chOff x="-25287" y="5867400"/>
            <a:chExt cx="9219861" cy="9906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DC6348B-81C1-CC43-BF12-2B8D9EEFE2F1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614C4A-361C-7749-85C3-8DD55C6F35DD}"/>
                </a:ext>
              </a:extLst>
            </p:cNvPr>
            <p:cNvSpPr txBox="1"/>
            <p:nvPr/>
          </p:nvSpPr>
          <p:spPr>
            <a:xfrm>
              <a:off x="-25287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Dad</a:t>
              </a:r>
            </a:p>
          </p:txBody>
        </p:sp>
      </p:grp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DD7C9E1-5777-1E4E-BB74-A769E79F9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834" y="332509"/>
            <a:ext cx="4300332" cy="57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4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A8ED88-67C8-F24A-8C31-5FE6D6E94CD6}"/>
              </a:ext>
            </a:extLst>
          </p:cNvPr>
          <p:cNvGrpSpPr/>
          <p:nvPr/>
        </p:nvGrpSpPr>
        <p:grpSpPr>
          <a:xfrm>
            <a:off x="-30599" y="5867400"/>
            <a:ext cx="9225173" cy="990600"/>
            <a:chOff x="-30599" y="5867400"/>
            <a:chExt cx="9225173" cy="9906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B043D89-74B7-8148-9433-CB68C0A7901F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FD269-4993-114C-918A-8CF76F670086}"/>
                </a:ext>
              </a:extLst>
            </p:cNvPr>
            <p:cNvSpPr txBox="1"/>
            <p:nvPr/>
          </p:nvSpPr>
          <p:spPr>
            <a:xfrm>
              <a:off x="-30599" y="5975310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Sons / Twins</a:t>
              </a:r>
            </a:p>
          </p:txBody>
        </p:sp>
      </p:grp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177EE33-2237-E34D-A902-B0A88B20E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52" y="1301417"/>
            <a:ext cx="3881236" cy="364316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83F57AB-0CD0-B740-8EEA-E3FF41C98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519" y="1291792"/>
            <a:ext cx="3174029" cy="365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2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36</Words>
  <Application>Microsoft Macintosh PowerPoint</Application>
  <PresentationFormat>On-screen Show (4:3)</PresentationFormat>
  <Paragraphs>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3</cp:revision>
  <dcterms:created xsi:type="dcterms:W3CDTF">2020-09-22T13:50:26Z</dcterms:created>
  <dcterms:modified xsi:type="dcterms:W3CDTF">2020-10-14T11:59:50Z</dcterms:modified>
</cp:coreProperties>
</file>