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72" r:id="rId4"/>
    <p:sldId id="280" r:id="rId5"/>
    <p:sldId id="260" r:id="rId6"/>
    <p:sldId id="261" r:id="rId7"/>
    <p:sldId id="262" r:id="rId8"/>
    <p:sldId id="278" r:id="rId9"/>
    <p:sldId id="273" r:id="rId10"/>
    <p:sldId id="279" r:id="rId11"/>
    <p:sldId id="267" r:id="rId12"/>
    <p:sldId id="268" r:id="rId13"/>
    <p:sldId id="269" r:id="rId14"/>
    <p:sldId id="270" r:id="rId15"/>
    <p:sldId id="271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07"/>
  </p:normalViewPr>
  <p:slideViewPr>
    <p:cSldViewPr snapToGrid="0" snapToObjects="1">
      <p:cViewPr varScale="1">
        <p:scale>
          <a:sx n="74" d="100"/>
          <a:sy n="74" d="100"/>
        </p:scale>
        <p:origin x="6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image" Target="../media/image34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image" Target="../media/image35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36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37.jpe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creenshot 2019-04-26 at 11.49.49.png" descr="Screenshot 2019-04-26 at 11.49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" y="0"/>
            <a:ext cx="1299756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8439B0A-914D-3D48-8E9E-C8EBD6834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9" y="120161"/>
            <a:ext cx="12891061" cy="951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8107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BF8F48E-E2C7-2F43-A3C3-3131B0CAE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8" y="313592"/>
            <a:ext cx="13086935" cy="9126415"/>
          </a:xfrm>
          <a:prstGeom prst="rect">
            <a:avLst/>
          </a:prstGeom>
        </p:spPr>
      </p:pic>
      <p:pic>
        <p:nvPicPr>
          <p:cNvPr id="186" name="Cartoon-zoo-illustration-vector-01.jpg" descr="Cartoon-zoo-illustration-vector-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782" y="2392282"/>
            <a:ext cx="6817236" cy="6380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4"/>
          <a:srcRect r="66251" b="56443"/>
          <a:stretch>
            <a:fillRect/>
          </a:stretch>
        </p:blipFill>
        <p:spPr>
          <a:xfrm>
            <a:off x="3086653" y="2206484"/>
            <a:ext cx="2303463" cy="2972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57" extrusionOk="0">
                <a:moveTo>
                  <a:pt x="0" y="0"/>
                </a:moveTo>
                <a:lnTo>
                  <a:pt x="0" y="8351"/>
                </a:lnTo>
                <a:cubicBezTo>
                  <a:pt x="0" y="15326"/>
                  <a:pt x="27" y="16684"/>
                  <a:pt x="160" y="16599"/>
                </a:cubicBezTo>
                <a:cubicBezTo>
                  <a:pt x="248" y="16543"/>
                  <a:pt x="355" y="16526"/>
                  <a:pt x="398" y="16559"/>
                </a:cubicBezTo>
                <a:cubicBezTo>
                  <a:pt x="420" y="16576"/>
                  <a:pt x="434" y="17557"/>
                  <a:pt x="447" y="18672"/>
                </a:cubicBezTo>
                <a:cubicBezTo>
                  <a:pt x="480" y="17500"/>
                  <a:pt x="524" y="16658"/>
                  <a:pt x="581" y="16622"/>
                </a:cubicBezTo>
                <a:cubicBezTo>
                  <a:pt x="848" y="16452"/>
                  <a:pt x="7938" y="16513"/>
                  <a:pt x="8165" y="16688"/>
                </a:cubicBezTo>
                <a:cubicBezTo>
                  <a:pt x="8294" y="16786"/>
                  <a:pt x="8272" y="16900"/>
                  <a:pt x="8053" y="17241"/>
                </a:cubicBezTo>
                <a:cubicBezTo>
                  <a:pt x="7432" y="18210"/>
                  <a:pt x="7350" y="18931"/>
                  <a:pt x="7763" y="19778"/>
                </a:cubicBezTo>
                <a:cubicBezTo>
                  <a:pt x="8077" y="20421"/>
                  <a:pt x="8956" y="21083"/>
                  <a:pt x="9710" y="21244"/>
                </a:cubicBezTo>
                <a:cubicBezTo>
                  <a:pt x="11384" y="21600"/>
                  <a:pt x="13033" y="21098"/>
                  <a:pt x="13751" y="20012"/>
                </a:cubicBezTo>
                <a:cubicBezTo>
                  <a:pt x="14060" y="19545"/>
                  <a:pt x="14088" y="19411"/>
                  <a:pt x="14034" y="18632"/>
                </a:cubicBezTo>
                <a:cubicBezTo>
                  <a:pt x="13990" y="17996"/>
                  <a:pt x="13891" y="17645"/>
                  <a:pt x="13662" y="17292"/>
                </a:cubicBezTo>
                <a:cubicBezTo>
                  <a:pt x="13414" y="16910"/>
                  <a:pt x="13386" y="16788"/>
                  <a:pt x="13517" y="16688"/>
                </a:cubicBezTo>
                <a:cubicBezTo>
                  <a:pt x="13713" y="16537"/>
                  <a:pt x="20863" y="16448"/>
                  <a:pt x="21053" y="16593"/>
                </a:cubicBezTo>
                <a:cubicBezTo>
                  <a:pt x="21084" y="16617"/>
                  <a:pt x="21117" y="16925"/>
                  <a:pt x="21146" y="17392"/>
                </a:cubicBezTo>
                <a:cubicBezTo>
                  <a:pt x="21173" y="16893"/>
                  <a:pt x="21202" y="16542"/>
                  <a:pt x="21235" y="16542"/>
                </a:cubicBezTo>
                <a:cubicBezTo>
                  <a:pt x="21240" y="16542"/>
                  <a:pt x="21246" y="16575"/>
                  <a:pt x="21250" y="16582"/>
                </a:cubicBezTo>
                <a:cubicBezTo>
                  <a:pt x="21261" y="16569"/>
                  <a:pt x="21266" y="16556"/>
                  <a:pt x="21284" y="16548"/>
                </a:cubicBezTo>
                <a:cubicBezTo>
                  <a:pt x="21289" y="16545"/>
                  <a:pt x="21297" y="16547"/>
                  <a:pt x="21302" y="16545"/>
                </a:cubicBezTo>
                <a:cubicBezTo>
                  <a:pt x="21315" y="16530"/>
                  <a:pt x="21324" y="16515"/>
                  <a:pt x="21339" y="16505"/>
                </a:cubicBezTo>
                <a:cubicBezTo>
                  <a:pt x="21418" y="16455"/>
                  <a:pt x="21471" y="16430"/>
                  <a:pt x="21507" y="16431"/>
                </a:cubicBezTo>
                <a:cubicBezTo>
                  <a:pt x="21543" y="16432"/>
                  <a:pt x="21565" y="16456"/>
                  <a:pt x="21589" y="16508"/>
                </a:cubicBezTo>
                <a:cubicBezTo>
                  <a:pt x="21589" y="16509"/>
                  <a:pt x="21592" y="16535"/>
                  <a:pt x="21593" y="16536"/>
                </a:cubicBezTo>
                <a:cubicBezTo>
                  <a:pt x="21595" y="16536"/>
                  <a:pt x="21597" y="16537"/>
                  <a:pt x="21600" y="16536"/>
                </a:cubicBezTo>
                <a:lnTo>
                  <a:pt x="21600" y="15624"/>
                </a:lnTo>
                <a:cubicBezTo>
                  <a:pt x="21568" y="15202"/>
                  <a:pt x="21556" y="14532"/>
                  <a:pt x="21555" y="13446"/>
                </a:cubicBezTo>
                <a:cubicBezTo>
                  <a:pt x="21554" y="9941"/>
                  <a:pt x="21460" y="9721"/>
                  <a:pt x="20190" y="10230"/>
                </a:cubicBezTo>
                <a:cubicBezTo>
                  <a:pt x="19476" y="10516"/>
                  <a:pt x="18257" y="10650"/>
                  <a:pt x="17439" y="10532"/>
                </a:cubicBezTo>
                <a:cubicBezTo>
                  <a:pt x="16863" y="10449"/>
                  <a:pt x="15848" y="9773"/>
                  <a:pt x="15489" y="9235"/>
                </a:cubicBezTo>
                <a:cubicBezTo>
                  <a:pt x="15273" y="8910"/>
                  <a:pt x="15229" y="8688"/>
                  <a:pt x="15270" y="8143"/>
                </a:cubicBezTo>
                <a:cubicBezTo>
                  <a:pt x="15331" y="7308"/>
                  <a:pt x="15770" y="6760"/>
                  <a:pt x="16751" y="6295"/>
                </a:cubicBezTo>
                <a:cubicBezTo>
                  <a:pt x="17632" y="5878"/>
                  <a:pt x="18766" y="5869"/>
                  <a:pt x="19892" y="6270"/>
                </a:cubicBezTo>
                <a:cubicBezTo>
                  <a:pt x="21491" y="6839"/>
                  <a:pt x="21475" y="6875"/>
                  <a:pt x="21555" y="3282"/>
                </a:cubicBezTo>
                <a:lnTo>
                  <a:pt x="21600" y="1215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8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5"/>
          <a:srcRect l="23345" t="186" r="22230" b="66472"/>
          <a:stretch>
            <a:fillRect/>
          </a:stretch>
        </p:blipFill>
        <p:spPr>
          <a:xfrm>
            <a:off x="4686378" y="2216562"/>
            <a:ext cx="3714659" cy="2275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600" extrusionOk="0">
                <a:moveTo>
                  <a:pt x="4003" y="0"/>
                </a:moveTo>
                <a:cubicBezTo>
                  <a:pt x="4011" y="62"/>
                  <a:pt x="3971" y="160"/>
                  <a:pt x="3906" y="230"/>
                </a:cubicBezTo>
                <a:cubicBezTo>
                  <a:pt x="3849" y="291"/>
                  <a:pt x="3684" y="328"/>
                  <a:pt x="2805" y="347"/>
                </a:cubicBezTo>
                <a:lnTo>
                  <a:pt x="3892" y="347"/>
                </a:lnTo>
                <a:lnTo>
                  <a:pt x="3892" y="4163"/>
                </a:lnTo>
                <a:cubicBezTo>
                  <a:pt x="3892" y="6888"/>
                  <a:pt x="3863" y="8026"/>
                  <a:pt x="3796" y="8137"/>
                </a:cubicBezTo>
                <a:cubicBezTo>
                  <a:pt x="3724" y="8254"/>
                  <a:pt x="3587" y="8198"/>
                  <a:pt x="3226" y="7911"/>
                </a:cubicBezTo>
                <a:cubicBezTo>
                  <a:pt x="2599" y="7411"/>
                  <a:pt x="1638" y="7370"/>
                  <a:pt x="1120" y="7820"/>
                </a:cubicBezTo>
                <a:cubicBezTo>
                  <a:pt x="351" y="8487"/>
                  <a:pt x="-29" y="9579"/>
                  <a:pt x="2" y="11030"/>
                </a:cubicBezTo>
                <a:cubicBezTo>
                  <a:pt x="29" y="12284"/>
                  <a:pt x="519" y="13443"/>
                  <a:pt x="1240" y="13953"/>
                </a:cubicBezTo>
                <a:cubicBezTo>
                  <a:pt x="1719" y="14293"/>
                  <a:pt x="2597" y="14214"/>
                  <a:pt x="3194" y="13776"/>
                </a:cubicBezTo>
                <a:cubicBezTo>
                  <a:pt x="3585" y="13489"/>
                  <a:pt x="3717" y="13444"/>
                  <a:pt x="3793" y="13569"/>
                </a:cubicBezTo>
                <a:cubicBezTo>
                  <a:pt x="3943" y="13813"/>
                  <a:pt x="3985" y="21273"/>
                  <a:pt x="3837" y="21359"/>
                </a:cubicBezTo>
                <a:cubicBezTo>
                  <a:pt x="3833" y="21361"/>
                  <a:pt x="3739" y="21364"/>
                  <a:pt x="3724" y="21366"/>
                </a:cubicBezTo>
                <a:cubicBezTo>
                  <a:pt x="3779" y="21370"/>
                  <a:pt x="3851" y="21377"/>
                  <a:pt x="3851" y="21382"/>
                </a:cubicBezTo>
                <a:cubicBezTo>
                  <a:pt x="3851" y="21389"/>
                  <a:pt x="3797" y="21393"/>
                  <a:pt x="3766" y="21400"/>
                </a:cubicBezTo>
                <a:cubicBezTo>
                  <a:pt x="3780" y="21408"/>
                  <a:pt x="3808" y="21406"/>
                  <a:pt x="3819" y="21415"/>
                </a:cubicBezTo>
                <a:cubicBezTo>
                  <a:pt x="3910" y="21428"/>
                  <a:pt x="3965" y="21441"/>
                  <a:pt x="3973" y="21457"/>
                </a:cubicBezTo>
                <a:cubicBezTo>
                  <a:pt x="4000" y="21511"/>
                  <a:pt x="3998" y="21554"/>
                  <a:pt x="3978" y="21600"/>
                </a:cubicBezTo>
                <a:lnTo>
                  <a:pt x="4054" y="21600"/>
                </a:lnTo>
                <a:cubicBezTo>
                  <a:pt x="4056" y="21599"/>
                  <a:pt x="4063" y="21589"/>
                  <a:pt x="4065" y="21589"/>
                </a:cubicBezTo>
                <a:cubicBezTo>
                  <a:pt x="4067" y="21589"/>
                  <a:pt x="4068" y="21599"/>
                  <a:pt x="4070" y="21600"/>
                </a:cubicBezTo>
                <a:lnTo>
                  <a:pt x="8672" y="21600"/>
                </a:lnTo>
                <a:cubicBezTo>
                  <a:pt x="8719" y="21597"/>
                  <a:pt x="9035" y="21587"/>
                  <a:pt x="9036" y="21585"/>
                </a:cubicBezTo>
                <a:cubicBezTo>
                  <a:pt x="9046" y="21573"/>
                  <a:pt x="9093" y="21438"/>
                  <a:pt x="9142" y="21287"/>
                </a:cubicBezTo>
                <a:cubicBezTo>
                  <a:pt x="9215" y="21066"/>
                  <a:pt x="9195" y="20892"/>
                  <a:pt x="9036" y="20391"/>
                </a:cubicBezTo>
                <a:cubicBezTo>
                  <a:pt x="8506" y="18711"/>
                  <a:pt x="8587" y="17291"/>
                  <a:pt x="9276" y="16221"/>
                </a:cubicBezTo>
                <a:cubicBezTo>
                  <a:pt x="9716" y="15536"/>
                  <a:pt x="10039" y="15313"/>
                  <a:pt x="10564" y="15313"/>
                </a:cubicBezTo>
                <a:cubicBezTo>
                  <a:pt x="11107" y="15313"/>
                  <a:pt x="11500" y="15607"/>
                  <a:pt x="11915" y="16330"/>
                </a:cubicBezTo>
                <a:cubicBezTo>
                  <a:pt x="12537" y="17416"/>
                  <a:pt x="12599" y="18808"/>
                  <a:pt x="12094" y="20391"/>
                </a:cubicBezTo>
                <a:cubicBezTo>
                  <a:pt x="11934" y="20893"/>
                  <a:pt x="11914" y="21066"/>
                  <a:pt x="11986" y="21287"/>
                </a:cubicBezTo>
                <a:cubicBezTo>
                  <a:pt x="12036" y="21438"/>
                  <a:pt x="12083" y="21573"/>
                  <a:pt x="12092" y="21585"/>
                </a:cubicBezTo>
                <a:cubicBezTo>
                  <a:pt x="12094" y="21587"/>
                  <a:pt x="12410" y="21597"/>
                  <a:pt x="12456" y="21600"/>
                </a:cubicBezTo>
                <a:lnTo>
                  <a:pt x="17275" y="21600"/>
                </a:lnTo>
                <a:cubicBezTo>
                  <a:pt x="17197" y="21553"/>
                  <a:pt x="17198" y="21486"/>
                  <a:pt x="17222" y="21382"/>
                </a:cubicBezTo>
                <a:cubicBezTo>
                  <a:pt x="17224" y="21375"/>
                  <a:pt x="17239" y="21372"/>
                  <a:pt x="17243" y="21366"/>
                </a:cubicBezTo>
                <a:lnTo>
                  <a:pt x="17238" y="21366"/>
                </a:lnTo>
                <a:lnTo>
                  <a:pt x="17238" y="17547"/>
                </a:lnTo>
                <a:cubicBezTo>
                  <a:pt x="17238" y="14743"/>
                  <a:pt x="17265" y="13686"/>
                  <a:pt x="17337" y="13569"/>
                </a:cubicBezTo>
                <a:cubicBezTo>
                  <a:pt x="17414" y="13444"/>
                  <a:pt x="17545" y="13488"/>
                  <a:pt x="17937" y="13776"/>
                </a:cubicBezTo>
                <a:cubicBezTo>
                  <a:pt x="18528" y="14210"/>
                  <a:pt x="19402" y="14287"/>
                  <a:pt x="19889" y="13949"/>
                </a:cubicBezTo>
                <a:cubicBezTo>
                  <a:pt x="20652" y="13420"/>
                  <a:pt x="21124" y="12242"/>
                  <a:pt x="21124" y="10868"/>
                </a:cubicBezTo>
                <a:cubicBezTo>
                  <a:pt x="21124" y="8017"/>
                  <a:pt x="19305" y="6564"/>
                  <a:pt x="17667" y="8107"/>
                </a:cubicBezTo>
                <a:cubicBezTo>
                  <a:pt x="17254" y="8496"/>
                  <a:pt x="17238" y="8361"/>
                  <a:pt x="17238" y="4163"/>
                </a:cubicBezTo>
                <a:lnTo>
                  <a:pt x="17238" y="347"/>
                </a:lnTo>
                <a:lnTo>
                  <a:pt x="21571" y="347"/>
                </a:lnTo>
                <a:lnTo>
                  <a:pt x="21571" y="343"/>
                </a:lnTo>
                <a:cubicBezTo>
                  <a:pt x="18649" y="344"/>
                  <a:pt x="17288" y="324"/>
                  <a:pt x="17261" y="226"/>
                </a:cubicBezTo>
                <a:cubicBezTo>
                  <a:pt x="17258" y="225"/>
                  <a:pt x="17195" y="224"/>
                  <a:pt x="17195" y="222"/>
                </a:cubicBezTo>
                <a:cubicBezTo>
                  <a:pt x="17159" y="152"/>
                  <a:pt x="17163" y="113"/>
                  <a:pt x="17211" y="83"/>
                </a:cubicBezTo>
                <a:cubicBezTo>
                  <a:pt x="17212" y="82"/>
                  <a:pt x="17261" y="83"/>
                  <a:pt x="17278" y="83"/>
                </a:cubicBezTo>
                <a:cubicBezTo>
                  <a:pt x="17267" y="70"/>
                  <a:pt x="17257" y="57"/>
                  <a:pt x="17252" y="41"/>
                </a:cubicBezTo>
                <a:cubicBezTo>
                  <a:pt x="17247" y="26"/>
                  <a:pt x="17233" y="13"/>
                  <a:pt x="17213" y="0"/>
                </a:cubicBezTo>
                <a:lnTo>
                  <a:pt x="40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9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6"/>
          <a:srcRect t="55914" r="66067"/>
          <a:stretch>
            <a:fillRect/>
          </a:stretch>
        </p:blipFill>
        <p:spPr>
          <a:xfrm rot="10800000">
            <a:off x="7601984" y="2201186"/>
            <a:ext cx="2316031" cy="3009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85" y="0"/>
                </a:moveTo>
                <a:cubicBezTo>
                  <a:pt x="21486" y="31"/>
                  <a:pt x="21488" y="45"/>
                  <a:pt x="21489" y="77"/>
                </a:cubicBezTo>
                <a:cubicBezTo>
                  <a:pt x="21500" y="306"/>
                  <a:pt x="21510" y="591"/>
                  <a:pt x="21519" y="946"/>
                </a:cubicBezTo>
                <a:cubicBezTo>
                  <a:pt x="21525" y="548"/>
                  <a:pt x="21538" y="274"/>
                  <a:pt x="21552" y="0"/>
                </a:cubicBezTo>
                <a:lnTo>
                  <a:pt x="21485" y="0"/>
                </a:lnTo>
                <a:close/>
                <a:moveTo>
                  <a:pt x="10848" y="273"/>
                </a:moveTo>
                <a:cubicBezTo>
                  <a:pt x="9817" y="271"/>
                  <a:pt x="9265" y="420"/>
                  <a:pt x="8587" y="880"/>
                </a:cubicBezTo>
                <a:cubicBezTo>
                  <a:pt x="7405" y="1681"/>
                  <a:pt x="7141" y="3016"/>
                  <a:pt x="7924" y="4248"/>
                </a:cubicBezTo>
                <a:cubicBezTo>
                  <a:pt x="8204" y="4687"/>
                  <a:pt x="8246" y="4829"/>
                  <a:pt x="8120" y="4926"/>
                </a:cubicBezTo>
                <a:cubicBezTo>
                  <a:pt x="7887" y="5106"/>
                  <a:pt x="784" y="5159"/>
                  <a:pt x="555" y="4983"/>
                </a:cubicBezTo>
                <a:cubicBezTo>
                  <a:pt x="504" y="4944"/>
                  <a:pt x="470" y="4201"/>
                  <a:pt x="440" y="3205"/>
                </a:cubicBezTo>
                <a:cubicBezTo>
                  <a:pt x="429" y="4088"/>
                  <a:pt x="415" y="5039"/>
                  <a:pt x="396" y="5054"/>
                </a:cubicBezTo>
                <a:cubicBezTo>
                  <a:pt x="353" y="5087"/>
                  <a:pt x="246" y="5070"/>
                  <a:pt x="159" y="5014"/>
                </a:cubicBezTo>
                <a:cubicBezTo>
                  <a:pt x="27" y="4929"/>
                  <a:pt x="0" y="6286"/>
                  <a:pt x="0" y="13256"/>
                </a:cubicBezTo>
                <a:lnTo>
                  <a:pt x="0" y="21600"/>
                </a:lnTo>
                <a:lnTo>
                  <a:pt x="10789" y="21600"/>
                </a:lnTo>
                <a:cubicBezTo>
                  <a:pt x="20101" y="21600"/>
                  <a:pt x="21575" y="21587"/>
                  <a:pt x="21537" y="21512"/>
                </a:cubicBezTo>
                <a:cubicBezTo>
                  <a:pt x="21513" y="21464"/>
                  <a:pt x="21540" y="21394"/>
                  <a:pt x="21596" y="21358"/>
                </a:cubicBezTo>
                <a:cubicBezTo>
                  <a:pt x="21596" y="21358"/>
                  <a:pt x="21600" y="21358"/>
                  <a:pt x="21600" y="21358"/>
                </a:cubicBezTo>
                <a:lnTo>
                  <a:pt x="21600" y="21250"/>
                </a:lnTo>
                <a:cubicBezTo>
                  <a:pt x="21593" y="21244"/>
                  <a:pt x="21594" y="21238"/>
                  <a:pt x="21600" y="21232"/>
                </a:cubicBezTo>
                <a:lnTo>
                  <a:pt x="21600" y="21116"/>
                </a:lnTo>
                <a:lnTo>
                  <a:pt x="21563" y="21039"/>
                </a:lnTo>
                <a:cubicBezTo>
                  <a:pt x="21493" y="20897"/>
                  <a:pt x="21431" y="19640"/>
                  <a:pt x="21422" y="18247"/>
                </a:cubicBezTo>
                <a:cubicBezTo>
                  <a:pt x="21414" y="16853"/>
                  <a:pt x="21368" y="15578"/>
                  <a:pt x="21322" y="15412"/>
                </a:cubicBezTo>
                <a:cubicBezTo>
                  <a:pt x="21210" y="15006"/>
                  <a:pt x="20817" y="14975"/>
                  <a:pt x="19883" y="15298"/>
                </a:cubicBezTo>
                <a:cubicBezTo>
                  <a:pt x="18814" y="15667"/>
                  <a:pt x="18178" y="15721"/>
                  <a:pt x="17358" y="15515"/>
                </a:cubicBezTo>
                <a:cubicBezTo>
                  <a:pt x="16416" y="15277"/>
                  <a:pt x="16005" y="15031"/>
                  <a:pt x="15552" y="14424"/>
                </a:cubicBezTo>
                <a:cubicBezTo>
                  <a:pt x="14699" y="13279"/>
                  <a:pt x="15306" y="11858"/>
                  <a:pt x="16918" y="11219"/>
                </a:cubicBezTo>
                <a:cubicBezTo>
                  <a:pt x="17670" y="10921"/>
                  <a:pt x="19034" y="10989"/>
                  <a:pt x="19986" y="11373"/>
                </a:cubicBezTo>
                <a:cubicBezTo>
                  <a:pt x="20871" y="11729"/>
                  <a:pt x="21224" y="11652"/>
                  <a:pt x="21348" y="11071"/>
                </a:cubicBezTo>
                <a:cubicBezTo>
                  <a:pt x="21394" y="10858"/>
                  <a:pt x="21433" y="9521"/>
                  <a:pt x="21433" y="8099"/>
                </a:cubicBezTo>
                <a:cubicBezTo>
                  <a:pt x="21434" y="6678"/>
                  <a:pt x="21486" y="5492"/>
                  <a:pt x="21544" y="5464"/>
                </a:cubicBezTo>
                <a:cubicBezTo>
                  <a:pt x="21547" y="5463"/>
                  <a:pt x="21596" y="5462"/>
                  <a:pt x="21600" y="5461"/>
                </a:cubicBezTo>
                <a:lnTo>
                  <a:pt x="21600" y="5413"/>
                </a:lnTo>
                <a:cubicBezTo>
                  <a:pt x="21548" y="5443"/>
                  <a:pt x="21493" y="5453"/>
                  <a:pt x="21478" y="5416"/>
                </a:cubicBezTo>
                <a:cubicBezTo>
                  <a:pt x="21475" y="5407"/>
                  <a:pt x="21460" y="5349"/>
                  <a:pt x="21445" y="5287"/>
                </a:cubicBezTo>
                <a:cubicBezTo>
                  <a:pt x="21430" y="5230"/>
                  <a:pt x="21367" y="5144"/>
                  <a:pt x="21304" y="5085"/>
                </a:cubicBezTo>
                <a:cubicBezTo>
                  <a:pt x="21242" y="5121"/>
                  <a:pt x="21179" y="5132"/>
                  <a:pt x="21137" y="5080"/>
                </a:cubicBezTo>
                <a:cubicBezTo>
                  <a:pt x="21137" y="5079"/>
                  <a:pt x="21138" y="5041"/>
                  <a:pt x="21137" y="5040"/>
                </a:cubicBezTo>
                <a:cubicBezTo>
                  <a:pt x="21109" y="5037"/>
                  <a:pt x="21079" y="5037"/>
                  <a:pt x="21060" y="5023"/>
                </a:cubicBezTo>
                <a:cubicBezTo>
                  <a:pt x="21057" y="5020"/>
                  <a:pt x="21055" y="4899"/>
                  <a:pt x="21052" y="4877"/>
                </a:cubicBezTo>
                <a:cubicBezTo>
                  <a:pt x="21034" y="4931"/>
                  <a:pt x="21015" y="4978"/>
                  <a:pt x="20989" y="4994"/>
                </a:cubicBezTo>
                <a:cubicBezTo>
                  <a:pt x="20725" y="5163"/>
                  <a:pt x="13674" y="5102"/>
                  <a:pt x="13450" y="4929"/>
                </a:cubicBezTo>
                <a:cubicBezTo>
                  <a:pt x="13327" y="4834"/>
                  <a:pt x="13368" y="4676"/>
                  <a:pt x="13642" y="4205"/>
                </a:cubicBezTo>
                <a:cubicBezTo>
                  <a:pt x="14309" y="3062"/>
                  <a:pt x="14054" y="1623"/>
                  <a:pt x="13054" y="906"/>
                </a:cubicBezTo>
                <a:cubicBezTo>
                  <a:pt x="12538" y="536"/>
                  <a:pt x="11627" y="275"/>
                  <a:pt x="10848" y="27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0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7"/>
          <a:srcRect l="32946" t="23330" r="32948" b="22970"/>
          <a:stretch>
            <a:fillRect/>
          </a:stretch>
        </p:blipFill>
        <p:spPr>
          <a:xfrm>
            <a:off x="5377490" y="3806534"/>
            <a:ext cx="2256235" cy="3552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10569" y="0"/>
                  <a:pt x="10358" y="13"/>
                  <a:pt x="10160" y="31"/>
                </a:cubicBezTo>
                <a:cubicBezTo>
                  <a:pt x="10062" y="44"/>
                  <a:pt x="9963" y="55"/>
                  <a:pt x="9867" y="72"/>
                </a:cubicBezTo>
                <a:cubicBezTo>
                  <a:pt x="9505" y="139"/>
                  <a:pt x="9159" y="245"/>
                  <a:pt x="8849" y="386"/>
                </a:cubicBezTo>
                <a:cubicBezTo>
                  <a:pt x="8733" y="444"/>
                  <a:pt x="8618" y="499"/>
                  <a:pt x="8503" y="572"/>
                </a:cubicBezTo>
                <a:cubicBezTo>
                  <a:pt x="8248" y="734"/>
                  <a:pt x="7981" y="982"/>
                  <a:pt x="7793" y="1207"/>
                </a:cubicBezTo>
                <a:cubicBezTo>
                  <a:pt x="7636" y="1424"/>
                  <a:pt x="7594" y="1562"/>
                  <a:pt x="7569" y="1986"/>
                </a:cubicBezTo>
                <a:cubicBezTo>
                  <a:pt x="7543" y="2413"/>
                  <a:pt x="7599" y="2708"/>
                  <a:pt x="7766" y="3000"/>
                </a:cubicBezTo>
                <a:cubicBezTo>
                  <a:pt x="7844" y="3107"/>
                  <a:pt x="7904" y="3188"/>
                  <a:pt x="8002" y="3325"/>
                </a:cubicBezTo>
                <a:cubicBezTo>
                  <a:pt x="8009" y="3335"/>
                  <a:pt x="8006" y="3335"/>
                  <a:pt x="8013" y="3345"/>
                </a:cubicBezTo>
                <a:cubicBezTo>
                  <a:pt x="8022" y="3355"/>
                  <a:pt x="8027" y="3363"/>
                  <a:pt x="8036" y="3374"/>
                </a:cubicBezTo>
                <a:cubicBezTo>
                  <a:pt x="8213" y="3575"/>
                  <a:pt x="8265" y="3673"/>
                  <a:pt x="8226" y="3748"/>
                </a:cubicBezTo>
                <a:cubicBezTo>
                  <a:pt x="8222" y="3762"/>
                  <a:pt x="8218" y="3777"/>
                  <a:pt x="8207" y="3789"/>
                </a:cubicBezTo>
                <a:cubicBezTo>
                  <a:pt x="8203" y="3792"/>
                  <a:pt x="8196" y="3797"/>
                  <a:pt x="8192" y="3801"/>
                </a:cubicBezTo>
                <a:cubicBezTo>
                  <a:pt x="8181" y="3809"/>
                  <a:pt x="8179" y="3818"/>
                  <a:pt x="8165" y="3827"/>
                </a:cubicBezTo>
                <a:cubicBezTo>
                  <a:pt x="8158" y="3832"/>
                  <a:pt x="8130" y="3835"/>
                  <a:pt x="8119" y="3839"/>
                </a:cubicBezTo>
                <a:cubicBezTo>
                  <a:pt x="8096" y="3851"/>
                  <a:pt x="8081" y="3863"/>
                  <a:pt x="8051" y="3876"/>
                </a:cubicBezTo>
                <a:cubicBezTo>
                  <a:pt x="7979" y="3906"/>
                  <a:pt x="7834" y="3924"/>
                  <a:pt x="7584" y="3938"/>
                </a:cubicBezTo>
                <a:cubicBezTo>
                  <a:pt x="7552" y="3941"/>
                  <a:pt x="7529" y="3946"/>
                  <a:pt x="7496" y="3948"/>
                </a:cubicBezTo>
                <a:cubicBezTo>
                  <a:pt x="7477" y="3949"/>
                  <a:pt x="7356" y="3949"/>
                  <a:pt x="7325" y="3950"/>
                </a:cubicBezTo>
                <a:cubicBezTo>
                  <a:pt x="7315" y="3951"/>
                  <a:pt x="7313" y="3952"/>
                  <a:pt x="7303" y="3953"/>
                </a:cubicBezTo>
                <a:cubicBezTo>
                  <a:pt x="7290" y="3953"/>
                  <a:pt x="7248" y="3952"/>
                  <a:pt x="7234" y="3953"/>
                </a:cubicBezTo>
                <a:cubicBezTo>
                  <a:pt x="6733" y="3971"/>
                  <a:pt x="5357" y="3985"/>
                  <a:pt x="3784" y="3987"/>
                </a:cubicBezTo>
                <a:cubicBezTo>
                  <a:pt x="3067" y="3987"/>
                  <a:pt x="2776" y="3984"/>
                  <a:pt x="2329" y="3982"/>
                </a:cubicBezTo>
                <a:cubicBezTo>
                  <a:pt x="1205" y="3980"/>
                  <a:pt x="579" y="3967"/>
                  <a:pt x="528" y="3929"/>
                </a:cubicBezTo>
                <a:cubicBezTo>
                  <a:pt x="528" y="3928"/>
                  <a:pt x="528" y="3927"/>
                  <a:pt x="528" y="3926"/>
                </a:cubicBezTo>
                <a:cubicBezTo>
                  <a:pt x="528" y="3926"/>
                  <a:pt x="521" y="3927"/>
                  <a:pt x="521" y="3926"/>
                </a:cubicBezTo>
                <a:cubicBezTo>
                  <a:pt x="519" y="3925"/>
                  <a:pt x="522" y="3903"/>
                  <a:pt x="521" y="3902"/>
                </a:cubicBezTo>
                <a:cubicBezTo>
                  <a:pt x="494" y="3918"/>
                  <a:pt x="470" y="3922"/>
                  <a:pt x="448" y="3919"/>
                </a:cubicBezTo>
                <a:cubicBezTo>
                  <a:pt x="404" y="3923"/>
                  <a:pt x="343" y="3935"/>
                  <a:pt x="300" y="3953"/>
                </a:cubicBezTo>
                <a:cubicBezTo>
                  <a:pt x="237" y="3978"/>
                  <a:pt x="189" y="3981"/>
                  <a:pt x="152" y="3941"/>
                </a:cubicBezTo>
                <a:lnTo>
                  <a:pt x="152" y="3965"/>
                </a:lnTo>
                <a:lnTo>
                  <a:pt x="0" y="3965"/>
                </a:lnTo>
                <a:lnTo>
                  <a:pt x="0" y="4165"/>
                </a:lnTo>
                <a:lnTo>
                  <a:pt x="152" y="4165"/>
                </a:lnTo>
                <a:lnTo>
                  <a:pt x="194" y="6554"/>
                </a:lnTo>
                <a:cubicBezTo>
                  <a:pt x="234" y="8996"/>
                  <a:pt x="253" y="9146"/>
                  <a:pt x="547" y="9281"/>
                </a:cubicBezTo>
                <a:cubicBezTo>
                  <a:pt x="718" y="9359"/>
                  <a:pt x="1060" y="9313"/>
                  <a:pt x="1562" y="9143"/>
                </a:cubicBezTo>
                <a:cubicBezTo>
                  <a:pt x="2142" y="8948"/>
                  <a:pt x="2892" y="8819"/>
                  <a:pt x="3450" y="8818"/>
                </a:cubicBezTo>
                <a:cubicBezTo>
                  <a:pt x="4302" y="8816"/>
                  <a:pt x="5307" y="9144"/>
                  <a:pt x="5863" y="9607"/>
                </a:cubicBezTo>
                <a:cubicBezTo>
                  <a:pt x="6900" y="10471"/>
                  <a:pt x="6519" y="11732"/>
                  <a:pt x="5038" y="12329"/>
                </a:cubicBezTo>
                <a:cubicBezTo>
                  <a:pt x="4031" y="12735"/>
                  <a:pt x="2800" y="12729"/>
                  <a:pt x="1562" y="12312"/>
                </a:cubicBezTo>
                <a:cubicBezTo>
                  <a:pt x="1060" y="12143"/>
                  <a:pt x="718" y="12096"/>
                  <a:pt x="547" y="12174"/>
                </a:cubicBezTo>
                <a:cubicBezTo>
                  <a:pt x="253" y="12309"/>
                  <a:pt x="234" y="12459"/>
                  <a:pt x="194" y="14901"/>
                </a:cubicBezTo>
                <a:lnTo>
                  <a:pt x="152" y="17290"/>
                </a:lnTo>
                <a:lnTo>
                  <a:pt x="0" y="17290"/>
                </a:lnTo>
                <a:lnTo>
                  <a:pt x="0" y="21600"/>
                </a:lnTo>
                <a:lnTo>
                  <a:pt x="87" y="21600"/>
                </a:lnTo>
                <a:cubicBezTo>
                  <a:pt x="70" y="21242"/>
                  <a:pt x="56" y="20741"/>
                  <a:pt x="46" y="19894"/>
                </a:cubicBezTo>
                <a:cubicBezTo>
                  <a:pt x="43" y="19631"/>
                  <a:pt x="47" y="19485"/>
                  <a:pt x="46" y="19274"/>
                </a:cubicBezTo>
                <a:lnTo>
                  <a:pt x="23" y="17565"/>
                </a:lnTo>
                <a:lnTo>
                  <a:pt x="129" y="17539"/>
                </a:lnTo>
                <a:cubicBezTo>
                  <a:pt x="153" y="17498"/>
                  <a:pt x="177" y="17474"/>
                  <a:pt x="213" y="17478"/>
                </a:cubicBezTo>
                <a:cubicBezTo>
                  <a:pt x="236" y="17481"/>
                  <a:pt x="264" y="17493"/>
                  <a:pt x="293" y="17507"/>
                </a:cubicBezTo>
                <a:cubicBezTo>
                  <a:pt x="313" y="17505"/>
                  <a:pt x="338" y="17501"/>
                  <a:pt x="357" y="17500"/>
                </a:cubicBezTo>
                <a:cubicBezTo>
                  <a:pt x="402" y="17499"/>
                  <a:pt x="438" y="17504"/>
                  <a:pt x="456" y="17515"/>
                </a:cubicBezTo>
                <a:cubicBezTo>
                  <a:pt x="457" y="17515"/>
                  <a:pt x="455" y="17555"/>
                  <a:pt x="456" y="17558"/>
                </a:cubicBezTo>
                <a:cubicBezTo>
                  <a:pt x="459" y="17558"/>
                  <a:pt x="468" y="17560"/>
                  <a:pt x="471" y="17560"/>
                </a:cubicBezTo>
                <a:cubicBezTo>
                  <a:pt x="481" y="17561"/>
                  <a:pt x="486" y="17726"/>
                  <a:pt x="494" y="17787"/>
                </a:cubicBezTo>
                <a:cubicBezTo>
                  <a:pt x="504" y="17716"/>
                  <a:pt x="509" y="17538"/>
                  <a:pt x="521" y="17529"/>
                </a:cubicBezTo>
                <a:cubicBezTo>
                  <a:pt x="588" y="17478"/>
                  <a:pt x="1275" y="17467"/>
                  <a:pt x="3784" y="17469"/>
                </a:cubicBezTo>
                <a:cubicBezTo>
                  <a:pt x="7223" y="17472"/>
                  <a:pt x="7956" y="17497"/>
                  <a:pt x="8165" y="17630"/>
                </a:cubicBezTo>
                <a:cubicBezTo>
                  <a:pt x="8290" y="17710"/>
                  <a:pt x="8281" y="17743"/>
                  <a:pt x="7998" y="18132"/>
                </a:cubicBezTo>
                <a:cubicBezTo>
                  <a:pt x="7832" y="18361"/>
                  <a:pt x="7653" y="18604"/>
                  <a:pt x="7603" y="18673"/>
                </a:cubicBezTo>
                <a:cubicBezTo>
                  <a:pt x="7520" y="18788"/>
                  <a:pt x="7501" y="19741"/>
                  <a:pt x="7576" y="19930"/>
                </a:cubicBezTo>
                <a:cubicBezTo>
                  <a:pt x="7678" y="20188"/>
                  <a:pt x="8114" y="20636"/>
                  <a:pt x="8503" y="20883"/>
                </a:cubicBezTo>
                <a:cubicBezTo>
                  <a:pt x="9154" y="21296"/>
                  <a:pt x="9793" y="21455"/>
                  <a:pt x="10802" y="21455"/>
                </a:cubicBezTo>
                <a:cubicBezTo>
                  <a:pt x="11811" y="21455"/>
                  <a:pt x="12450" y="21297"/>
                  <a:pt x="13101" y="20883"/>
                </a:cubicBezTo>
                <a:cubicBezTo>
                  <a:pt x="13489" y="20636"/>
                  <a:pt x="13925" y="20188"/>
                  <a:pt x="14028" y="19930"/>
                </a:cubicBezTo>
                <a:cubicBezTo>
                  <a:pt x="14106" y="19733"/>
                  <a:pt x="14081" y="18788"/>
                  <a:pt x="13993" y="18673"/>
                </a:cubicBezTo>
                <a:cubicBezTo>
                  <a:pt x="13941" y="18604"/>
                  <a:pt x="13764" y="18359"/>
                  <a:pt x="13602" y="18130"/>
                </a:cubicBezTo>
                <a:cubicBezTo>
                  <a:pt x="13327" y="17742"/>
                  <a:pt x="13317" y="17706"/>
                  <a:pt x="13439" y="17628"/>
                </a:cubicBezTo>
                <a:cubicBezTo>
                  <a:pt x="13645" y="17497"/>
                  <a:pt x="14388" y="17472"/>
                  <a:pt x="17816" y="17469"/>
                </a:cubicBezTo>
                <a:cubicBezTo>
                  <a:pt x="20325" y="17467"/>
                  <a:pt x="21012" y="17478"/>
                  <a:pt x="21079" y="17529"/>
                </a:cubicBezTo>
                <a:cubicBezTo>
                  <a:pt x="21087" y="17535"/>
                  <a:pt x="21092" y="17661"/>
                  <a:pt x="21098" y="17691"/>
                </a:cubicBezTo>
                <a:cubicBezTo>
                  <a:pt x="21100" y="17687"/>
                  <a:pt x="21097" y="17592"/>
                  <a:pt x="21098" y="17592"/>
                </a:cubicBezTo>
                <a:cubicBezTo>
                  <a:pt x="21106" y="17592"/>
                  <a:pt x="21133" y="17577"/>
                  <a:pt x="21148" y="17572"/>
                </a:cubicBezTo>
                <a:cubicBezTo>
                  <a:pt x="21150" y="17567"/>
                  <a:pt x="21154" y="17511"/>
                  <a:pt x="21155" y="17510"/>
                </a:cubicBezTo>
                <a:cubicBezTo>
                  <a:pt x="21171" y="17501"/>
                  <a:pt x="21204" y="17496"/>
                  <a:pt x="21247" y="17498"/>
                </a:cubicBezTo>
                <a:cubicBezTo>
                  <a:pt x="21267" y="17499"/>
                  <a:pt x="21292" y="17504"/>
                  <a:pt x="21315" y="17507"/>
                </a:cubicBezTo>
                <a:cubicBezTo>
                  <a:pt x="21332" y="17500"/>
                  <a:pt x="21350" y="17491"/>
                  <a:pt x="21364" y="17488"/>
                </a:cubicBezTo>
                <a:cubicBezTo>
                  <a:pt x="21406" y="17479"/>
                  <a:pt x="21437" y="17500"/>
                  <a:pt x="21463" y="17539"/>
                </a:cubicBezTo>
                <a:lnTo>
                  <a:pt x="21566" y="17563"/>
                </a:lnTo>
                <a:lnTo>
                  <a:pt x="21566" y="19493"/>
                </a:lnTo>
                <a:cubicBezTo>
                  <a:pt x="21566" y="20295"/>
                  <a:pt x="21552" y="20865"/>
                  <a:pt x="21532" y="21168"/>
                </a:cubicBezTo>
                <a:cubicBezTo>
                  <a:pt x="21525" y="21404"/>
                  <a:pt x="21505" y="21452"/>
                  <a:pt x="21494" y="21600"/>
                </a:cubicBezTo>
                <a:lnTo>
                  <a:pt x="21600" y="21600"/>
                </a:lnTo>
                <a:lnTo>
                  <a:pt x="21600" y="17271"/>
                </a:lnTo>
                <a:cubicBezTo>
                  <a:pt x="21571" y="17265"/>
                  <a:pt x="21518" y="17261"/>
                  <a:pt x="21509" y="17254"/>
                </a:cubicBezTo>
                <a:cubicBezTo>
                  <a:pt x="21444" y="17204"/>
                  <a:pt x="21412" y="16509"/>
                  <a:pt x="21395" y="14824"/>
                </a:cubicBezTo>
                <a:cubicBezTo>
                  <a:pt x="21370" y="12406"/>
                  <a:pt x="21355" y="12299"/>
                  <a:pt x="21060" y="12174"/>
                </a:cubicBezTo>
                <a:cubicBezTo>
                  <a:pt x="20871" y="12094"/>
                  <a:pt x="20514" y="12143"/>
                  <a:pt x="19921" y="12336"/>
                </a:cubicBezTo>
                <a:cubicBezTo>
                  <a:pt x="19073" y="12611"/>
                  <a:pt x="18216" y="12698"/>
                  <a:pt x="17493" y="12577"/>
                </a:cubicBezTo>
                <a:cubicBezTo>
                  <a:pt x="15337" y="12218"/>
                  <a:pt x="14446" y="10648"/>
                  <a:pt x="15787" y="9573"/>
                </a:cubicBezTo>
                <a:cubicBezTo>
                  <a:pt x="16155" y="9278"/>
                  <a:pt x="16881" y="8980"/>
                  <a:pt x="17481" y="8880"/>
                </a:cubicBezTo>
                <a:cubicBezTo>
                  <a:pt x="18215" y="8758"/>
                  <a:pt x="19068" y="8843"/>
                  <a:pt x="19921" y="9119"/>
                </a:cubicBezTo>
                <a:cubicBezTo>
                  <a:pt x="20714" y="9377"/>
                  <a:pt x="21031" y="9384"/>
                  <a:pt x="21228" y="9155"/>
                </a:cubicBezTo>
                <a:cubicBezTo>
                  <a:pt x="21356" y="9007"/>
                  <a:pt x="21370" y="8781"/>
                  <a:pt x="21391" y="6631"/>
                </a:cubicBezTo>
                <a:cubicBezTo>
                  <a:pt x="21408" y="4936"/>
                  <a:pt x="21443" y="4252"/>
                  <a:pt x="21509" y="4201"/>
                </a:cubicBezTo>
                <a:cubicBezTo>
                  <a:pt x="21518" y="4194"/>
                  <a:pt x="21571" y="4190"/>
                  <a:pt x="21600" y="4184"/>
                </a:cubicBezTo>
                <a:lnTo>
                  <a:pt x="21600" y="3965"/>
                </a:lnTo>
                <a:lnTo>
                  <a:pt x="21448" y="3965"/>
                </a:lnTo>
                <a:lnTo>
                  <a:pt x="21448" y="3921"/>
                </a:lnTo>
                <a:lnTo>
                  <a:pt x="21353" y="3946"/>
                </a:lnTo>
                <a:cubicBezTo>
                  <a:pt x="21245" y="3971"/>
                  <a:pt x="21157" y="3964"/>
                  <a:pt x="21125" y="3931"/>
                </a:cubicBezTo>
                <a:cubicBezTo>
                  <a:pt x="21122" y="3927"/>
                  <a:pt x="21120" y="3837"/>
                  <a:pt x="21117" y="3791"/>
                </a:cubicBezTo>
                <a:cubicBezTo>
                  <a:pt x="21107" y="3857"/>
                  <a:pt x="21097" y="3911"/>
                  <a:pt x="21083" y="3921"/>
                </a:cubicBezTo>
                <a:cubicBezTo>
                  <a:pt x="21082" y="3922"/>
                  <a:pt x="21077" y="3921"/>
                  <a:pt x="21076" y="3921"/>
                </a:cubicBezTo>
                <a:cubicBezTo>
                  <a:pt x="21075" y="3922"/>
                  <a:pt x="21073" y="3928"/>
                  <a:pt x="21072" y="3929"/>
                </a:cubicBezTo>
                <a:cubicBezTo>
                  <a:pt x="21016" y="3971"/>
                  <a:pt x="20304" y="3982"/>
                  <a:pt x="18921" y="3982"/>
                </a:cubicBezTo>
                <a:cubicBezTo>
                  <a:pt x="18534" y="3983"/>
                  <a:pt x="18373" y="3987"/>
                  <a:pt x="17816" y="3987"/>
                </a:cubicBezTo>
                <a:cubicBezTo>
                  <a:pt x="16102" y="3985"/>
                  <a:pt x="15060" y="3979"/>
                  <a:pt x="14419" y="3955"/>
                </a:cubicBezTo>
                <a:cubicBezTo>
                  <a:pt x="14418" y="3955"/>
                  <a:pt x="14413" y="3955"/>
                  <a:pt x="14411" y="3955"/>
                </a:cubicBezTo>
                <a:cubicBezTo>
                  <a:pt x="13843" y="3941"/>
                  <a:pt x="13650" y="3918"/>
                  <a:pt x="13549" y="3876"/>
                </a:cubicBezTo>
                <a:cubicBezTo>
                  <a:pt x="13539" y="3871"/>
                  <a:pt x="13536" y="3868"/>
                  <a:pt x="13526" y="3864"/>
                </a:cubicBezTo>
                <a:cubicBezTo>
                  <a:pt x="13491" y="3852"/>
                  <a:pt x="13460" y="3841"/>
                  <a:pt x="13439" y="3827"/>
                </a:cubicBezTo>
                <a:cubicBezTo>
                  <a:pt x="13424" y="3818"/>
                  <a:pt x="13419" y="3809"/>
                  <a:pt x="13408" y="3801"/>
                </a:cubicBezTo>
                <a:cubicBezTo>
                  <a:pt x="13404" y="3797"/>
                  <a:pt x="13401" y="3792"/>
                  <a:pt x="13397" y="3789"/>
                </a:cubicBezTo>
                <a:cubicBezTo>
                  <a:pt x="13385" y="3777"/>
                  <a:pt x="13374" y="3762"/>
                  <a:pt x="13370" y="3748"/>
                </a:cubicBezTo>
                <a:cubicBezTo>
                  <a:pt x="13334" y="3673"/>
                  <a:pt x="13392" y="3574"/>
                  <a:pt x="13568" y="3374"/>
                </a:cubicBezTo>
                <a:cubicBezTo>
                  <a:pt x="13600" y="3338"/>
                  <a:pt x="13616" y="3305"/>
                  <a:pt x="13644" y="3270"/>
                </a:cubicBezTo>
                <a:cubicBezTo>
                  <a:pt x="13726" y="3154"/>
                  <a:pt x="13798" y="3054"/>
                  <a:pt x="13849" y="2973"/>
                </a:cubicBezTo>
                <a:cubicBezTo>
                  <a:pt x="14004" y="2690"/>
                  <a:pt x="14056" y="2400"/>
                  <a:pt x="14031" y="1986"/>
                </a:cubicBezTo>
                <a:cubicBezTo>
                  <a:pt x="14006" y="1558"/>
                  <a:pt x="13969" y="1424"/>
                  <a:pt x="13807" y="1202"/>
                </a:cubicBezTo>
                <a:cubicBezTo>
                  <a:pt x="13775" y="1163"/>
                  <a:pt x="13742" y="1125"/>
                  <a:pt x="13705" y="1086"/>
                </a:cubicBezTo>
                <a:cubicBezTo>
                  <a:pt x="13680" y="1058"/>
                  <a:pt x="13648" y="1029"/>
                  <a:pt x="13617" y="999"/>
                </a:cubicBezTo>
                <a:cubicBezTo>
                  <a:pt x="13549" y="933"/>
                  <a:pt x="13480" y="864"/>
                  <a:pt x="13405" y="801"/>
                </a:cubicBezTo>
                <a:cubicBezTo>
                  <a:pt x="13337" y="747"/>
                  <a:pt x="13268" y="697"/>
                  <a:pt x="13199" y="649"/>
                </a:cubicBezTo>
                <a:cubicBezTo>
                  <a:pt x="13163" y="623"/>
                  <a:pt x="13130" y="596"/>
                  <a:pt x="13093" y="572"/>
                </a:cubicBezTo>
                <a:cubicBezTo>
                  <a:pt x="12713" y="333"/>
                  <a:pt x="12262" y="169"/>
                  <a:pt x="11786" y="77"/>
                </a:cubicBezTo>
                <a:cubicBezTo>
                  <a:pt x="11761" y="72"/>
                  <a:pt x="11735" y="67"/>
                  <a:pt x="11710" y="63"/>
                </a:cubicBezTo>
                <a:cubicBezTo>
                  <a:pt x="11610" y="45"/>
                  <a:pt x="11508" y="31"/>
                  <a:pt x="11406" y="19"/>
                </a:cubicBezTo>
                <a:cubicBezTo>
                  <a:pt x="11241" y="7"/>
                  <a:pt x="11062" y="0"/>
                  <a:pt x="10802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8"/>
          <a:srcRect l="56239" t="32690" r="138" b="32282"/>
          <a:stretch>
            <a:fillRect/>
          </a:stretch>
        </p:blipFill>
        <p:spPr>
          <a:xfrm>
            <a:off x="6917096" y="4412761"/>
            <a:ext cx="2977357" cy="2390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6" h="21600" extrusionOk="0">
                <a:moveTo>
                  <a:pt x="4884" y="0"/>
                </a:moveTo>
                <a:cubicBezTo>
                  <a:pt x="4875" y="152"/>
                  <a:pt x="4866" y="232"/>
                  <a:pt x="4853" y="251"/>
                </a:cubicBezTo>
                <a:cubicBezTo>
                  <a:pt x="4838" y="274"/>
                  <a:pt x="4735" y="289"/>
                  <a:pt x="4590" y="301"/>
                </a:cubicBezTo>
                <a:lnTo>
                  <a:pt x="4831" y="308"/>
                </a:lnTo>
                <a:lnTo>
                  <a:pt x="4831" y="498"/>
                </a:lnTo>
                <a:lnTo>
                  <a:pt x="4831" y="667"/>
                </a:lnTo>
                <a:cubicBezTo>
                  <a:pt x="4833" y="669"/>
                  <a:pt x="4852" y="672"/>
                  <a:pt x="4853" y="674"/>
                </a:cubicBezTo>
                <a:cubicBezTo>
                  <a:pt x="4924" y="748"/>
                  <a:pt x="4933" y="1338"/>
                  <a:pt x="4913" y="4235"/>
                </a:cubicBezTo>
                <a:cubicBezTo>
                  <a:pt x="4888" y="7775"/>
                  <a:pt x="4870" y="8077"/>
                  <a:pt x="4653" y="8182"/>
                </a:cubicBezTo>
                <a:cubicBezTo>
                  <a:pt x="4600" y="8208"/>
                  <a:pt x="4368" y="8103"/>
                  <a:pt x="4138" y="7953"/>
                </a:cubicBezTo>
                <a:cubicBezTo>
                  <a:pt x="3602" y="7603"/>
                  <a:pt x="3170" y="7493"/>
                  <a:pt x="2476" y="7526"/>
                </a:cubicBezTo>
                <a:cubicBezTo>
                  <a:pt x="1998" y="7549"/>
                  <a:pt x="1858" y="7590"/>
                  <a:pt x="1492" y="7810"/>
                </a:cubicBezTo>
                <a:cubicBezTo>
                  <a:pt x="-367" y="8925"/>
                  <a:pt x="-394" y="12349"/>
                  <a:pt x="1447" y="13504"/>
                </a:cubicBezTo>
                <a:cubicBezTo>
                  <a:pt x="1863" y="13765"/>
                  <a:pt x="1968" y="13799"/>
                  <a:pt x="2470" y="13823"/>
                </a:cubicBezTo>
                <a:cubicBezTo>
                  <a:pt x="3164" y="13855"/>
                  <a:pt x="3591" y="13749"/>
                  <a:pt x="4141" y="13400"/>
                </a:cubicBezTo>
                <a:cubicBezTo>
                  <a:pt x="4376" y="13250"/>
                  <a:pt x="4609" y="13146"/>
                  <a:pt x="4658" y="13170"/>
                </a:cubicBezTo>
                <a:cubicBezTo>
                  <a:pt x="4868" y="13272"/>
                  <a:pt x="4888" y="13595"/>
                  <a:pt x="4913" y="17043"/>
                </a:cubicBezTo>
                <a:cubicBezTo>
                  <a:pt x="4930" y="19436"/>
                  <a:pt x="4920" y="20495"/>
                  <a:pt x="4873" y="20607"/>
                </a:cubicBezTo>
                <a:cubicBezTo>
                  <a:pt x="4857" y="20645"/>
                  <a:pt x="4839" y="20674"/>
                  <a:pt x="4785" y="20696"/>
                </a:cubicBezTo>
                <a:cubicBezTo>
                  <a:pt x="4829" y="20710"/>
                  <a:pt x="4876" y="20720"/>
                  <a:pt x="4898" y="20739"/>
                </a:cubicBezTo>
                <a:cubicBezTo>
                  <a:pt x="5017" y="20838"/>
                  <a:pt x="5034" y="20892"/>
                  <a:pt x="4986" y="21005"/>
                </a:cubicBezTo>
                <a:cubicBezTo>
                  <a:pt x="4970" y="21044"/>
                  <a:pt x="4924" y="21070"/>
                  <a:pt x="4839" y="21091"/>
                </a:cubicBezTo>
                <a:cubicBezTo>
                  <a:pt x="4841" y="21093"/>
                  <a:pt x="4852" y="21096"/>
                  <a:pt x="4853" y="21098"/>
                </a:cubicBezTo>
                <a:cubicBezTo>
                  <a:pt x="4855" y="21100"/>
                  <a:pt x="4855" y="21136"/>
                  <a:pt x="4856" y="21141"/>
                </a:cubicBezTo>
                <a:cubicBezTo>
                  <a:pt x="4869" y="21121"/>
                  <a:pt x="4887" y="21117"/>
                  <a:pt x="4907" y="21127"/>
                </a:cubicBezTo>
                <a:cubicBezTo>
                  <a:pt x="4908" y="21120"/>
                  <a:pt x="4909" y="21077"/>
                  <a:pt x="4910" y="21076"/>
                </a:cubicBezTo>
                <a:cubicBezTo>
                  <a:pt x="4936" y="21046"/>
                  <a:pt x="5018" y="21047"/>
                  <a:pt x="5094" y="21084"/>
                </a:cubicBezTo>
                <a:lnTo>
                  <a:pt x="5122" y="21098"/>
                </a:lnTo>
                <a:cubicBezTo>
                  <a:pt x="5127" y="21095"/>
                  <a:pt x="5132" y="21104"/>
                  <a:pt x="5136" y="21105"/>
                </a:cubicBezTo>
                <a:lnTo>
                  <a:pt x="5139" y="21105"/>
                </a:lnTo>
                <a:lnTo>
                  <a:pt x="5139" y="21041"/>
                </a:lnTo>
                <a:lnTo>
                  <a:pt x="7997" y="21005"/>
                </a:lnTo>
                <a:cubicBezTo>
                  <a:pt x="10502" y="20971"/>
                  <a:pt x="10880" y="20950"/>
                  <a:pt x="11078" y="20836"/>
                </a:cubicBezTo>
                <a:cubicBezTo>
                  <a:pt x="11420" y="20639"/>
                  <a:pt x="11431" y="20425"/>
                  <a:pt x="11140" y="19667"/>
                </a:cubicBezTo>
                <a:cubicBezTo>
                  <a:pt x="10829" y="18856"/>
                  <a:pt x="10739" y="18356"/>
                  <a:pt x="10775" y="17645"/>
                </a:cubicBezTo>
                <a:cubicBezTo>
                  <a:pt x="10814" y="16887"/>
                  <a:pt x="11068" y="16224"/>
                  <a:pt x="11522" y="15698"/>
                </a:cubicBezTo>
                <a:cubicBezTo>
                  <a:pt x="12051" y="15084"/>
                  <a:pt x="12321" y="14952"/>
                  <a:pt x="13042" y="14952"/>
                </a:cubicBezTo>
                <a:cubicBezTo>
                  <a:pt x="13608" y="14952"/>
                  <a:pt x="13678" y="14972"/>
                  <a:pt x="14054" y="15207"/>
                </a:cubicBezTo>
                <a:cubicBezTo>
                  <a:pt x="14503" y="15487"/>
                  <a:pt x="14922" y="16014"/>
                  <a:pt x="15131" y="16562"/>
                </a:cubicBezTo>
                <a:cubicBezTo>
                  <a:pt x="15481" y="17478"/>
                  <a:pt x="15445" y="18491"/>
                  <a:pt x="15021" y="19571"/>
                </a:cubicBezTo>
                <a:cubicBezTo>
                  <a:pt x="14746" y="20270"/>
                  <a:pt x="14716" y="20530"/>
                  <a:pt x="14883" y="20722"/>
                </a:cubicBezTo>
                <a:cubicBezTo>
                  <a:pt x="15091" y="20960"/>
                  <a:pt x="15610" y="21005"/>
                  <a:pt x="18261" y="21005"/>
                </a:cubicBezTo>
                <a:cubicBezTo>
                  <a:pt x="20220" y="21005"/>
                  <a:pt x="20903" y="21025"/>
                  <a:pt x="20957" y="21094"/>
                </a:cubicBezTo>
                <a:cubicBezTo>
                  <a:pt x="20962" y="21101"/>
                  <a:pt x="20967" y="21488"/>
                  <a:pt x="20971" y="21600"/>
                </a:cubicBezTo>
                <a:lnTo>
                  <a:pt x="20971" y="21041"/>
                </a:lnTo>
                <a:lnTo>
                  <a:pt x="21051" y="21055"/>
                </a:lnTo>
                <a:cubicBezTo>
                  <a:pt x="21087" y="20983"/>
                  <a:pt x="21132" y="20931"/>
                  <a:pt x="21189" y="20958"/>
                </a:cubicBezTo>
                <a:cubicBezTo>
                  <a:pt x="21196" y="20962"/>
                  <a:pt x="21200" y="20739"/>
                  <a:pt x="21206" y="20671"/>
                </a:cubicBezTo>
                <a:lnTo>
                  <a:pt x="21206" y="273"/>
                </a:lnTo>
                <a:lnTo>
                  <a:pt x="21138" y="283"/>
                </a:lnTo>
                <a:lnTo>
                  <a:pt x="21000" y="308"/>
                </a:lnTo>
                <a:lnTo>
                  <a:pt x="21000" y="204"/>
                </a:lnTo>
                <a:cubicBezTo>
                  <a:pt x="20988" y="246"/>
                  <a:pt x="20975" y="249"/>
                  <a:pt x="20960" y="219"/>
                </a:cubicBezTo>
                <a:cubicBezTo>
                  <a:pt x="20959" y="223"/>
                  <a:pt x="20958" y="253"/>
                  <a:pt x="20957" y="255"/>
                </a:cubicBezTo>
                <a:cubicBezTo>
                  <a:pt x="20957" y="255"/>
                  <a:pt x="20952" y="254"/>
                  <a:pt x="20952" y="255"/>
                </a:cubicBezTo>
                <a:cubicBezTo>
                  <a:pt x="20905" y="304"/>
                  <a:pt x="20315" y="326"/>
                  <a:pt x="19349" y="337"/>
                </a:cubicBezTo>
                <a:cubicBezTo>
                  <a:pt x="18936" y="346"/>
                  <a:pt x="18600" y="354"/>
                  <a:pt x="18009" y="359"/>
                </a:cubicBezTo>
                <a:cubicBezTo>
                  <a:pt x="16982" y="367"/>
                  <a:pt x="16343" y="375"/>
                  <a:pt x="15911" y="387"/>
                </a:cubicBezTo>
                <a:cubicBezTo>
                  <a:pt x="15862" y="390"/>
                  <a:pt x="15787" y="391"/>
                  <a:pt x="15742" y="394"/>
                </a:cubicBezTo>
                <a:cubicBezTo>
                  <a:pt x="15687" y="397"/>
                  <a:pt x="15646" y="399"/>
                  <a:pt x="15601" y="402"/>
                </a:cubicBezTo>
                <a:cubicBezTo>
                  <a:pt x="15261" y="432"/>
                  <a:pt x="15083" y="476"/>
                  <a:pt x="14973" y="549"/>
                </a:cubicBezTo>
                <a:cubicBezTo>
                  <a:pt x="14971" y="551"/>
                  <a:pt x="14969" y="550"/>
                  <a:pt x="14967" y="552"/>
                </a:cubicBezTo>
                <a:cubicBezTo>
                  <a:pt x="14906" y="611"/>
                  <a:pt x="14859" y="670"/>
                  <a:pt x="14829" y="739"/>
                </a:cubicBezTo>
                <a:cubicBezTo>
                  <a:pt x="14829" y="739"/>
                  <a:pt x="14829" y="742"/>
                  <a:pt x="14829" y="742"/>
                </a:cubicBezTo>
                <a:cubicBezTo>
                  <a:pt x="14798" y="813"/>
                  <a:pt x="14783" y="895"/>
                  <a:pt x="14786" y="990"/>
                </a:cubicBezTo>
                <a:cubicBezTo>
                  <a:pt x="14788" y="1037"/>
                  <a:pt x="14807" y="1102"/>
                  <a:pt x="14818" y="1158"/>
                </a:cubicBezTo>
                <a:cubicBezTo>
                  <a:pt x="14853" y="1321"/>
                  <a:pt x="14911" y="1510"/>
                  <a:pt x="15015" y="1782"/>
                </a:cubicBezTo>
                <a:cubicBezTo>
                  <a:pt x="15027" y="1812"/>
                  <a:pt x="15033" y="1842"/>
                  <a:pt x="15044" y="1872"/>
                </a:cubicBezTo>
                <a:cubicBezTo>
                  <a:pt x="15136" y="2112"/>
                  <a:pt x="15209" y="2346"/>
                  <a:pt x="15261" y="2578"/>
                </a:cubicBezTo>
                <a:cubicBezTo>
                  <a:pt x="15289" y="2700"/>
                  <a:pt x="15313" y="2821"/>
                  <a:pt x="15329" y="2940"/>
                </a:cubicBezTo>
                <a:cubicBezTo>
                  <a:pt x="15330" y="2944"/>
                  <a:pt x="15331" y="2947"/>
                  <a:pt x="15332" y="2951"/>
                </a:cubicBezTo>
                <a:cubicBezTo>
                  <a:pt x="15348" y="3071"/>
                  <a:pt x="15358" y="3192"/>
                  <a:pt x="15363" y="3310"/>
                </a:cubicBezTo>
                <a:cubicBezTo>
                  <a:pt x="15380" y="3676"/>
                  <a:pt x="15341" y="4028"/>
                  <a:pt x="15247" y="4378"/>
                </a:cubicBezTo>
                <a:cubicBezTo>
                  <a:pt x="15217" y="4489"/>
                  <a:pt x="15184" y="4600"/>
                  <a:pt x="15143" y="4712"/>
                </a:cubicBezTo>
                <a:cubicBezTo>
                  <a:pt x="15141" y="4716"/>
                  <a:pt x="15139" y="4722"/>
                  <a:pt x="15137" y="4726"/>
                </a:cubicBezTo>
                <a:cubicBezTo>
                  <a:pt x="15077" y="4887"/>
                  <a:pt x="15008" y="5036"/>
                  <a:pt x="14933" y="5174"/>
                </a:cubicBezTo>
                <a:cubicBezTo>
                  <a:pt x="14860" y="5310"/>
                  <a:pt x="14781" y="5432"/>
                  <a:pt x="14693" y="5547"/>
                </a:cubicBezTo>
                <a:cubicBezTo>
                  <a:pt x="14692" y="5549"/>
                  <a:pt x="14692" y="5553"/>
                  <a:pt x="14690" y="5554"/>
                </a:cubicBezTo>
                <a:cubicBezTo>
                  <a:pt x="14602" y="5670"/>
                  <a:pt x="14506" y="5774"/>
                  <a:pt x="14402" y="5870"/>
                </a:cubicBezTo>
                <a:cubicBezTo>
                  <a:pt x="14401" y="5870"/>
                  <a:pt x="14400" y="5873"/>
                  <a:pt x="14399" y="5873"/>
                </a:cubicBezTo>
                <a:cubicBezTo>
                  <a:pt x="14294" y="5970"/>
                  <a:pt x="14180" y="6058"/>
                  <a:pt x="14057" y="6135"/>
                </a:cubicBezTo>
                <a:cubicBezTo>
                  <a:pt x="13884" y="6244"/>
                  <a:pt x="13763" y="6309"/>
                  <a:pt x="13633" y="6350"/>
                </a:cubicBezTo>
                <a:cubicBezTo>
                  <a:pt x="13503" y="6391"/>
                  <a:pt x="13366" y="6405"/>
                  <a:pt x="13161" y="6415"/>
                </a:cubicBezTo>
                <a:cubicBezTo>
                  <a:pt x="13145" y="6415"/>
                  <a:pt x="13132" y="6411"/>
                  <a:pt x="13116" y="6411"/>
                </a:cubicBezTo>
                <a:cubicBezTo>
                  <a:pt x="12943" y="6418"/>
                  <a:pt x="12788" y="6405"/>
                  <a:pt x="12644" y="6375"/>
                </a:cubicBezTo>
                <a:cubicBezTo>
                  <a:pt x="12126" y="6274"/>
                  <a:pt x="11712" y="5965"/>
                  <a:pt x="11341" y="5414"/>
                </a:cubicBezTo>
                <a:cubicBezTo>
                  <a:pt x="11338" y="5410"/>
                  <a:pt x="11332" y="5405"/>
                  <a:pt x="11329" y="5400"/>
                </a:cubicBezTo>
                <a:cubicBezTo>
                  <a:pt x="11297" y="5352"/>
                  <a:pt x="11274" y="5302"/>
                  <a:pt x="11245" y="5253"/>
                </a:cubicBezTo>
                <a:cubicBezTo>
                  <a:pt x="11193" y="5168"/>
                  <a:pt x="11140" y="5083"/>
                  <a:pt x="11098" y="4995"/>
                </a:cubicBezTo>
                <a:cubicBezTo>
                  <a:pt x="11080" y="4959"/>
                  <a:pt x="11068" y="4920"/>
                  <a:pt x="11052" y="4884"/>
                </a:cubicBezTo>
                <a:cubicBezTo>
                  <a:pt x="11003" y="4772"/>
                  <a:pt x="10959" y="4659"/>
                  <a:pt x="10922" y="4543"/>
                </a:cubicBezTo>
                <a:cubicBezTo>
                  <a:pt x="10920" y="4536"/>
                  <a:pt x="10916" y="4532"/>
                  <a:pt x="10914" y="4525"/>
                </a:cubicBezTo>
                <a:cubicBezTo>
                  <a:pt x="10904" y="4494"/>
                  <a:pt x="10900" y="4460"/>
                  <a:pt x="10891" y="4428"/>
                </a:cubicBezTo>
                <a:cubicBezTo>
                  <a:pt x="10888" y="4416"/>
                  <a:pt x="10886" y="4404"/>
                  <a:pt x="10883" y="4392"/>
                </a:cubicBezTo>
                <a:cubicBezTo>
                  <a:pt x="10853" y="4279"/>
                  <a:pt x="10827" y="4162"/>
                  <a:pt x="10809" y="4045"/>
                </a:cubicBezTo>
                <a:cubicBezTo>
                  <a:pt x="10808" y="4040"/>
                  <a:pt x="10807" y="4035"/>
                  <a:pt x="10806" y="4030"/>
                </a:cubicBezTo>
                <a:cubicBezTo>
                  <a:pt x="10801" y="3991"/>
                  <a:pt x="10797" y="3951"/>
                  <a:pt x="10792" y="3912"/>
                </a:cubicBezTo>
                <a:cubicBezTo>
                  <a:pt x="10753" y="3558"/>
                  <a:pt x="10762" y="3190"/>
                  <a:pt x="10829" y="2804"/>
                </a:cubicBezTo>
                <a:cubicBezTo>
                  <a:pt x="10865" y="2598"/>
                  <a:pt x="10916" y="2387"/>
                  <a:pt x="10982" y="2173"/>
                </a:cubicBezTo>
                <a:cubicBezTo>
                  <a:pt x="11023" y="2031"/>
                  <a:pt x="11072" y="1887"/>
                  <a:pt x="11129" y="1743"/>
                </a:cubicBezTo>
                <a:cubicBezTo>
                  <a:pt x="11141" y="1712"/>
                  <a:pt x="11146" y="1693"/>
                  <a:pt x="11157" y="1664"/>
                </a:cubicBezTo>
                <a:cubicBezTo>
                  <a:pt x="11159" y="1658"/>
                  <a:pt x="11158" y="1655"/>
                  <a:pt x="11160" y="1649"/>
                </a:cubicBezTo>
                <a:cubicBezTo>
                  <a:pt x="11225" y="1477"/>
                  <a:pt x="11277" y="1327"/>
                  <a:pt x="11310" y="1201"/>
                </a:cubicBezTo>
                <a:cubicBezTo>
                  <a:pt x="11343" y="1072"/>
                  <a:pt x="11357" y="966"/>
                  <a:pt x="11352" y="878"/>
                </a:cubicBezTo>
                <a:cubicBezTo>
                  <a:pt x="11352" y="876"/>
                  <a:pt x="11355" y="874"/>
                  <a:pt x="11355" y="871"/>
                </a:cubicBezTo>
                <a:cubicBezTo>
                  <a:pt x="11355" y="870"/>
                  <a:pt x="11355" y="869"/>
                  <a:pt x="11355" y="868"/>
                </a:cubicBezTo>
                <a:cubicBezTo>
                  <a:pt x="11354" y="860"/>
                  <a:pt x="11350" y="854"/>
                  <a:pt x="11349" y="846"/>
                </a:cubicBezTo>
                <a:cubicBezTo>
                  <a:pt x="11337" y="765"/>
                  <a:pt x="11310" y="696"/>
                  <a:pt x="11261" y="635"/>
                </a:cubicBezTo>
                <a:cubicBezTo>
                  <a:pt x="11208" y="568"/>
                  <a:pt x="11134" y="511"/>
                  <a:pt x="11035" y="455"/>
                </a:cubicBezTo>
                <a:cubicBezTo>
                  <a:pt x="10968" y="418"/>
                  <a:pt x="9612" y="370"/>
                  <a:pt x="8025" y="348"/>
                </a:cubicBezTo>
                <a:lnTo>
                  <a:pt x="5139" y="308"/>
                </a:lnTo>
                <a:lnTo>
                  <a:pt x="5139" y="226"/>
                </a:lnTo>
                <a:cubicBezTo>
                  <a:pt x="5136" y="230"/>
                  <a:pt x="5137" y="244"/>
                  <a:pt x="5133" y="247"/>
                </a:cubicBezTo>
                <a:cubicBezTo>
                  <a:pt x="5003" y="368"/>
                  <a:pt x="4946" y="372"/>
                  <a:pt x="4893" y="262"/>
                </a:cubicBezTo>
                <a:cubicBezTo>
                  <a:pt x="4890" y="255"/>
                  <a:pt x="4887" y="52"/>
                  <a:pt x="4884" y="0"/>
                </a:cubicBezTo>
                <a:close/>
                <a:moveTo>
                  <a:pt x="0" y="280"/>
                </a:moveTo>
                <a:lnTo>
                  <a:pt x="0" y="294"/>
                </a:lnTo>
                <a:cubicBezTo>
                  <a:pt x="36" y="292"/>
                  <a:pt x="62" y="289"/>
                  <a:pt x="82" y="287"/>
                </a:cubicBezTo>
                <a:cubicBezTo>
                  <a:pt x="43" y="285"/>
                  <a:pt x="37" y="281"/>
                  <a:pt x="0" y="28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2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9"/>
          <a:srcRect l="56239" t="32690" r="138" b="32282"/>
          <a:stretch>
            <a:fillRect/>
          </a:stretch>
        </p:blipFill>
        <p:spPr>
          <a:xfrm flipH="1">
            <a:off x="3113605" y="4412761"/>
            <a:ext cx="2977358" cy="2390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6" h="21600" extrusionOk="0">
                <a:moveTo>
                  <a:pt x="4884" y="0"/>
                </a:moveTo>
                <a:cubicBezTo>
                  <a:pt x="4875" y="152"/>
                  <a:pt x="4866" y="232"/>
                  <a:pt x="4853" y="251"/>
                </a:cubicBezTo>
                <a:cubicBezTo>
                  <a:pt x="4838" y="274"/>
                  <a:pt x="4735" y="289"/>
                  <a:pt x="4590" y="301"/>
                </a:cubicBezTo>
                <a:lnTo>
                  <a:pt x="4831" y="308"/>
                </a:lnTo>
                <a:lnTo>
                  <a:pt x="4831" y="498"/>
                </a:lnTo>
                <a:lnTo>
                  <a:pt x="4831" y="667"/>
                </a:lnTo>
                <a:cubicBezTo>
                  <a:pt x="4833" y="669"/>
                  <a:pt x="4852" y="672"/>
                  <a:pt x="4853" y="674"/>
                </a:cubicBezTo>
                <a:cubicBezTo>
                  <a:pt x="4924" y="748"/>
                  <a:pt x="4933" y="1338"/>
                  <a:pt x="4913" y="4235"/>
                </a:cubicBezTo>
                <a:cubicBezTo>
                  <a:pt x="4888" y="7775"/>
                  <a:pt x="4870" y="8077"/>
                  <a:pt x="4653" y="8182"/>
                </a:cubicBezTo>
                <a:cubicBezTo>
                  <a:pt x="4600" y="8208"/>
                  <a:pt x="4368" y="8103"/>
                  <a:pt x="4138" y="7953"/>
                </a:cubicBezTo>
                <a:cubicBezTo>
                  <a:pt x="3602" y="7603"/>
                  <a:pt x="3170" y="7493"/>
                  <a:pt x="2476" y="7526"/>
                </a:cubicBezTo>
                <a:cubicBezTo>
                  <a:pt x="1998" y="7549"/>
                  <a:pt x="1858" y="7590"/>
                  <a:pt x="1492" y="7810"/>
                </a:cubicBezTo>
                <a:cubicBezTo>
                  <a:pt x="-367" y="8925"/>
                  <a:pt x="-394" y="12349"/>
                  <a:pt x="1447" y="13504"/>
                </a:cubicBezTo>
                <a:cubicBezTo>
                  <a:pt x="1863" y="13765"/>
                  <a:pt x="1968" y="13799"/>
                  <a:pt x="2470" y="13823"/>
                </a:cubicBezTo>
                <a:cubicBezTo>
                  <a:pt x="3164" y="13855"/>
                  <a:pt x="3591" y="13749"/>
                  <a:pt x="4141" y="13400"/>
                </a:cubicBezTo>
                <a:cubicBezTo>
                  <a:pt x="4376" y="13250"/>
                  <a:pt x="4609" y="13146"/>
                  <a:pt x="4658" y="13170"/>
                </a:cubicBezTo>
                <a:cubicBezTo>
                  <a:pt x="4868" y="13272"/>
                  <a:pt x="4888" y="13595"/>
                  <a:pt x="4913" y="17043"/>
                </a:cubicBezTo>
                <a:cubicBezTo>
                  <a:pt x="4930" y="19436"/>
                  <a:pt x="4920" y="20495"/>
                  <a:pt x="4873" y="20607"/>
                </a:cubicBezTo>
                <a:cubicBezTo>
                  <a:pt x="4857" y="20645"/>
                  <a:pt x="4839" y="20674"/>
                  <a:pt x="4785" y="20696"/>
                </a:cubicBezTo>
                <a:cubicBezTo>
                  <a:pt x="4829" y="20710"/>
                  <a:pt x="4876" y="20720"/>
                  <a:pt x="4898" y="20739"/>
                </a:cubicBezTo>
                <a:cubicBezTo>
                  <a:pt x="5017" y="20838"/>
                  <a:pt x="5034" y="20892"/>
                  <a:pt x="4986" y="21005"/>
                </a:cubicBezTo>
                <a:cubicBezTo>
                  <a:pt x="4970" y="21044"/>
                  <a:pt x="4924" y="21070"/>
                  <a:pt x="4839" y="21091"/>
                </a:cubicBezTo>
                <a:cubicBezTo>
                  <a:pt x="4841" y="21093"/>
                  <a:pt x="4852" y="21096"/>
                  <a:pt x="4853" y="21098"/>
                </a:cubicBezTo>
                <a:cubicBezTo>
                  <a:pt x="4855" y="21100"/>
                  <a:pt x="4855" y="21136"/>
                  <a:pt x="4856" y="21141"/>
                </a:cubicBezTo>
                <a:cubicBezTo>
                  <a:pt x="4869" y="21121"/>
                  <a:pt x="4887" y="21117"/>
                  <a:pt x="4907" y="21127"/>
                </a:cubicBezTo>
                <a:cubicBezTo>
                  <a:pt x="4908" y="21120"/>
                  <a:pt x="4909" y="21077"/>
                  <a:pt x="4910" y="21076"/>
                </a:cubicBezTo>
                <a:cubicBezTo>
                  <a:pt x="4936" y="21046"/>
                  <a:pt x="5018" y="21047"/>
                  <a:pt x="5094" y="21084"/>
                </a:cubicBezTo>
                <a:lnTo>
                  <a:pt x="5122" y="21098"/>
                </a:lnTo>
                <a:cubicBezTo>
                  <a:pt x="5127" y="21095"/>
                  <a:pt x="5132" y="21104"/>
                  <a:pt x="5136" y="21105"/>
                </a:cubicBezTo>
                <a:lnTo>
                  <a:pt x="5139" y="21105"/>
                </a:lnTo>
                <a:lnTo>
                  <a:pt x="5139" y="21041"/>
                </a:lnTo>
                <a:lnTo>
                  <a:pt x="7997" y="21005"/>
                </a:lnTo>
                <a:cubicBezTo>
                  <a:pt x="10502" y="20971"/>
                  <a:pt x="10880" y="20950"/>
                  <a:pt x="11078" y="20836"/>
                </a:cubicBezTo>
                <a:cubicBezTo>
                  <a:pt x="11420" y="20639"/>
                  <a:pt x="11431" y="20425"/>
                  <a:pt x="11140" y="19667"/>
                </a:cubicBezTo>
                <a:cubicBezTo>
                  <a:pt x="10829" y="18856"/>
                  <a:pt x="10739" y="18356"/>
                  <a:pt x="10775" y="17645"/>
                </a:cubicBezTo>
                <a:cubicBezTo>
                  <a:pt x="10814" y="16887"/>
                  <a:pt x="11068" y="16224"/>
                  <a:pt x="11522" y="15698"/>
                </a:cubicBezTo>
                <a:cubicBezTo>
                  <a:pt x="12051" y="15084"/>
                  <a:pt x="12321" y="14952"/>
                  <a:pt x="13042" y="14952"/>
                </a:cubicBezTo>
                <a:cubicBezTo>
                  <a:pt x="13608" y="14952"/>
                  <a:pt x="13678" y="14972"/>
                  <a:pt x="14054" y="15207"/>
                </a:cubicBezTo>
                <a:cubicBezTo>
                  <a:pt x="14503" y="15487"/>
                  <a:pt x="14922" y="16014"/>
                  <a:pt x="15131" y="16562"/>
                </a:cubicBezTo>
                <a:cubicBezTo>
                  <a:pt x="15481" y="17478"/>
                  <a:pt x="15445" y="18491"/>
                  <a:pt x="15021" y="19571"/>
                </a:cubicBezTo>
                <a:cubicBezTo>
                  <a:pt x="14746" y="20270"/>
                  <a:pt x="14716" y="20530"/>
                  <a:pt x="14883" y="20722"/>
                </a:cubicBezTo>
                <a:cubicBezTo>
                  <a:pt x="15091" y="20960"/>
                  <a:pt x="15610" y="21005"/>
                  <a:pt x="18261" y="21005"/>
                </a:cubicBezTo>
                <a:cubicBezTo>
                  <a:pt x="20220" y="21005"/>
                  <a:pt x="20903" y="21025"/>
                  <a:pt x="20957" y="21094"/>
                </a:cubicBezTo>
                <a:cubicBezTo>
                  <a:pt x="20962" y="21101"/>
                  <a:pt x="20967" y="21488"/>
                  <a:pt x="20971" y="21600"/>
                </a:cubicBezTo>
                <a:lnTo>
                  <a:pt x="20971" y="21041"/>
                </a:lnTo>
                <a:lnTo>
                  <a:pt x="21051" y="21055"/>
                </a:lnTo>
                <a:cubicBezTo>
                  <a:pt x="21087" y="20983"/>
                  <a:pt x="21132" y="20931"/>
                  <a:pt x="21189" y="20958"/>
                </a:cubicBezTo>
                <a:cubicBezTo>
                  <a:pt x="21196" y="20962"/>
                  <a:pt x="21200" y="20739"/>
                  <a:pt x="21206" y="20671"/>
                </a:cubicBezTo>
                <a:lnTo>
                  <a:pt x="21206" y="273"/>
                </a:lnTo>
                <a:lnTo>
                  <a:pt x="21138" y="283"/>
                </a:lnTo>
                <a:lnTo>
                  <a:pt x="21000" y="308"/>
                </a:lnTo>
                <a:lnTo>
                  <a:pt x="21000" y="204"/>
                </a:lnTo>
                <a:cubicBezTo>
                  <a:pt x="20988" y="246"/>
                  <a:pt x="20975" y="249"/>
                  <a:pt x="20960" y="219"/>
                </a:cubicBezTo>
                <a:cubicBezTo>
                  <a:pt x="20959" y="223"/>
                  <a:pt x="20958" y="253"/>
                  <a:pt x="20957" y="255"/>
                </a:cubicBezTo>
                <a:cubicBezTo>
                  <a:pt x="20957" y="255"/>
                  <a:pt x="20952" y="254"/>
                  <a:pt x="20952" y="255"/>
                </a:cubicBezTo>
                <a:cubicBezTo>
                  <a:pt x="20905" y="304"/>
                  <a:pt x="20315" y="326"/>
                  <a:pt x="19349" y="337"/>
                </a:cubicBezTo>
                <a:cubicBezTo>
                  <a:pt x="18936" y="346"/>
                  <a:pt x="18600" y="354"/>
                  <a:pt x="18009" y="359"/>
                </a:cubicBezTo>
                <a:cubicBezTo>
                  <a:pt x="16982" y="367"/>
                  <a:pt x="16343" y="375"/>
                  <a:pt x="15911" y="387"/>
                </a:cubicBezTo>
                <a:cubicBezTo>
                  <a:pt x="15862" y="390"/>
                  <a:pt x="15787" y="391"/>
                  <a:pt x="15742" y="394"/>
                </a:cubicBezTo>
                <a:cubicBezTo>
                  <a:pt x="15687" y="397"/>
                  <a:pt x="15646" y="399"/>
                  <a:pt x="15601" y="402"/>
                </a:cubicBezTo>
                <a:cubicBezTo>
                  <a:pt x="15261" y="432"/>
                  <a:pt x="15083" y="476"/>
                  <a:pt x="14973" y="549"/>
                </a:cubicBezTo>
                <a:cubicBezTo>
                  <a:pt x="14971" y="551"/>
                  <a:pt x="14969" y="550"/>
                  <a:pt x="14967" y="552"/>
                </a:cubicBezTo>
                <a:cubicBezTo>
                  <a:pt x="14906" y="611"/>
                  <a:pt x="14859" y="670"/>
                  <a:pt x="14829" y="739"/>
                </a:cubicBezTo>
                <a:cubicBezTo>
                  <a:pt x="14829" y="739"/>
                  <a:pt x="14829" y="742"/>
                  <a:pt x="14829" y="742"/>
                </a:cubicBezTo>
                <a:cubicBezTo>
                  <a:pt x="14798" y="813"/>
                  <a:pt x="14783" y="895"/>
                  <a:pt x="14786" y="990"/>
                </a:cubicBezTo>
                <a:cubicBezTo>
                  <a:pt x="14788" y="1037"/>
                  <a:pt x="14807" y="1102"/>
                  <a:pt x="14818" y="1158"/>
                </a:cubicBezTo>
                <a:cubicBezTo>
                  <a:pt x="14853" y="1321"/>
                  <a:pt x="14911" y="1510"/>
                  <a:pt x="15015" y="1782"/>
                </a:cubicBezTo>
                <a:cubicBezTo>
                  <a:pt x="15027" y="1812"/>
                  <a:pt x="15033" y="1842"/>
                  <a:pt x="15044" y="1872"/>
                </a:cubicBezTo>
                <a:cubicBezTo>
                  <a:pt x="15136" y="2112"/>
                  <a:pt x="15209" y="2346"/>
                  <a:pt x="15261" y="2578"/>
                </a:cubicBezTo>
                <a:cubicBezTo>
                  <a:pt x="15289" y="2700"/>
                  <a:pt x="15313" y="2821"/>
                  <a:pt x="15329" y="2940"/>
                </a:cubicBezTo>
                <a:cubicBezTo>
                  <a:pt x="15330" y="2944"/>
                  <a:pt x="15331" y="2947"/>
                  <a:pt x="15332" y="2951"/>
                </a:cubicBezTo>
                <a:cubicBezTo>
                  <a:pt x="15348" y="3071"/>
                  <a:pt x="15358" y="3192"/>
                  <a:pt x="15363" y="3310"/>
                </a:cubicBezTo>
                <a:cubicBezTo>
                  <a:pt x="15380" y="3676"/>
                  <a:pt x="15341" y="4028"/>
                  <a:pt x="15247" y="4378"/>
                </a:cubicBezTo>
                <a:cubicBezTo>
                  <a:pt x="15217" y="4489"/>
                  <a:pt x="15184" y="4600"/>
                  <a:pt x="15143" y="4712"/>
                </a:cubicBezTo>
                <a:cubicBezTo>
                  <a:pt x="15141" y="4716"/>
                  <a:pt x="15139" y="4722"/>
                  <a:pt x="15137" y="4726"/>
                </a:cubicBezTo>
                <a:cubicBezTo>
                  <a:pt x="15077" y="4887"/>
                  <a:pt x="15008" y="5036"/>
                  <a:pt x="14933" y="5174"/>
                </a:cubicBezTo>
                <a:cubicBezTo>
                  <a:pt x="14860" y="5310"/>
                  <a:pt x="14781" y="5432"/>
                  <a:pt x="14693" y="5547"/>
                </a:cubicBezTo>
                <a:cubicBezTo>
                  <a:pt x="14692" y="5549"/>
                  <a:pt x="14692" y="5553"/>
                  <a:pt x="14690" y="5554"/>
                </a:cubicBezTo>
                <a:cubicBezTo>
                  <a:pt x="14602" y="5670"/>
                  <a:pt x="14506" y="5774"/>
                  <a:pt x="14402" y="5870"/>
                </a:cubicBezTo>
                <a:cubicBezTo>
                  <a:pt x="14401" y="5870"/>
                  <a:pt x="14400" y="5873"/>
                  <a:pt x="14399" y="5873"/>
                </a:cubicBezTo>
                <a:cubicBezTo>
                  <a:pt x="14294" y="5970"/>
                  <a:pt x="14180" y="6058"/>
                  <a:pt x="14057" y="6135"/>
                </a:cubicBezTo>
                <a:cubicBezTo>
                  <a:pt x="13884" y="6244"/>
                  <a:pt x="13763" y="6309"/>
                  <a:pt x="13633" y="6350"/>
                </a:cubicBezTo>
                <a:cubicBezTo>
                  <a:pt x="13503" y="6391"/>
                  <a:pt x="13366" y="6405"/>
                  <a:pt x="13161" y="6415"/>
                </a:cubicBezTo>
                <a:cubicBezTo>
                  <a:pt x="13145" y="6415"/>
                  <a:pt x="13132" y="6411"/>
                  <a:pt x="13116" y="6411"/>
                </a:cubicBezTo>
                <a:cubicBezTo>
                  <a:pt x="12943" y="6418"/>
                  <a:pt x="12788" y="6405"/>
                  <a:pt x="12644" y="6375"/>
                </a:cubicBezTo>
                <a:cubicBezTo>
                  <a:pt x="12126" y="6274"/>
                  <a:pt x="11712" y="5965"/>
                  <a:pt x="11341" y="5414"/>
                </a:cubicBezTo>
                <a:cubicBezTo>
                  <a:pt x="11338" y="5410"/>
                  <a:pt x="11332" y="5405"/>
                  <a:pt x="11329" y="5400"/>
                </a:cubicBezTo>
                <a:cubicBezTo>
                  <a:pt x="11297" y="5352"/>
                  <a:pt x="11274" y="5302"/>
                  <a:pt x="11245" y="5253"/>
                </a:cubicBezTo>
                <a:cubicBezTo>
                  <a:pt x="11193" y="5168"/>
                  <a:pt x="11140" y="5083"/>
                  <a:pt x="11098" y="4995"/>
                </a:cubicBezTo>
                <a:cubicBezTo>
                  <a:pt x="11080" y="4959"/>
                  <a:pt x="11068" y="4920"/>
                  <a:pt x="11052" y="4884"/>
                </a:cubicBezTo>
                <a:cubicBezTo>
                  <a:pt x="11003" y="4772"/>
                  <a:pt x="10959" y="4659"/>
                  <a:pt x="10922" y="4543"/>
                </a:cubicBezTo>
                <a:cubicBezTo>
                  <a:pt x="10920" y="4536"/>
                  <a:pt x="10916" y="4532"/>
                  <a:pt x="10914" y="4525"/>
                </a:cubicBezTo>
                <a:cubicBezTo>
                  <a:pt x="10904" y="4494"/>
                  <a:pt x="10900" y="4460"/>
                  <a:pt x="10891" y="4428"/>
                </a:cubicBezTo>
                <a:cubicBezTo>
                  <a:pt x="10888" y="4416"/>
                  <a:pt x="10886" y="4404"/>
                  <a:pt x="10883" y="4392"/>
                </a:cubicBezTo>
                <a:cubicBezTo>
                  <a:pt x="10853" y="4279"/>
                  <a:pt x="10827" y="4162"/>
                  <a:pt x="10809" y="4045"/>
                </a:cubicBezTo>
                <a:cubicBezTo>
                  <a:pt x="10808" y="4040"/>
                  <a:pt x="10807" y="4035"/>
                  <a:pt x="10806" y="4030"/>
                </a:cubicBezTo>
                <a:cubicBezTo>
                  <a:pt x="10801" y="3991"/>
                  <a:pt x="10797" y="3951"/>
                  <a:pt x="10792" y="3912"/>
                </a:cubicBezTo>
                <a:cubicBezTo>
                  <a:pt x="10753" y="3558"/>
                  <a:pt x="10762" y="3190"/>
                  <a:pt x="10829" y="2804"/>
                </a:cubicBezTo>
                <a:cubicBezTo>
                  <a:pt x="10865" y="2598"/>
                  <a:pt x="10916" y="2387"/>
                  <a:pt x="10982" y="2173"/>
                </a:cubicBezTo>
                <a:cubicBezTo>
                  <a:pt x="11023" y="2031"/>
                  <a:pt x="11072" y="1887"/>
                  <a:pt x="11129" y="1743"/>
                </a:cubicBezTo>
                <a:cubicBezTo>
                  <a:pt x="11141" y="1712"/>
                  <a:pt x="11146" y="1693"/>
                  <a:pt x="11157" y="1664"/>
                </a:cubicBezTo>
                <a:cubicBezTo>
                  <a:pt x="11159" y="1658"/>
                  <a:pt x="11158" y="1655"/>
                  <a:pt x="11160" y="1649"/>
                </a:cubicBezTo>
                <a:cubicBezTo>
                  <a:pt x="11225" y="1477"/>
                  <a:pt x="11277" y="1327"/>
                  <a:pt x="11310" y="1201"/>
                </a:cubicBezTo>
                <a:cubicBezTo>
                  <a:pt x="11343" y="1072"/>
                  <a:pt x="11357" y="966"/>
                  <a:pt x="11352" y="878"/>
                </a:cubicBezTo>
                <a:cubicBezTo>
                  <a:pt x="11352" y="876"/>
                  <a:pt x="11355" y="874"/>
                  <a:pt x="11355" y="871"/>
                </a:cubicBezTo>
                <a:cubicBezTo>
                  <a:pt x="11355" y="870"/>
                  <a:pt x="11355" y="869"/>
                  <a:pt x="11355" y="868"/>
                </a:cubicBezTo>
                <a:cubicBezTo>
                  <a:pt x="11354" y="860"/>
                  <a:pt x="11350" y="854"/>
                  <a:pt x="11349" y="846"/>
                </a:cubicBezTo>
                <a:cubicBezTo>
                  <a:pt x="11337" y="765"/>
                  <a:pt x="11310" y="696"/>
                  <a:pt x="11261" y="635"/>
                </a:cubicBezTo>
                <a:cubicBezTo>
                  <a:pt x="11208" y="568"/>
                  <a:pt x="11134" y="511"/>
                  <a:pt x="11035" y="455"/>
                </a:cubicBezTo>
                <a:cubicBezTo>
                  <a:pt x="10968" y="418"/>
                  <a:pt x="9612" y="370"/>
                  <a:pt x="8025" y="348"/>
                </a:cubicBezTo>
                <a:lnTo>
                  <a:pt x="5139" y="308"/>
                </a:lnTo>
                <a:lnTo>
                  <a:pt x="5139" y="226"/>
                </a:lnTo>
                <a:cubicBezTo>
                  <a:pt x="5136" y="230"/>
                  <a:pt x="5137" y="244"/>
                  <a:pt x="5133" y="247"/>
                </a:cubicBezTo>
                <a:cubicBezTo>
                  <a:pt x="5003" y="368"/>
                  <a:pt x="4946" y="372"/>
                  <a:pt x="4893" y="262"/>
                </a:cubicBezTo>
                <a:cubicBezTo>
                  <a:pt x="4890" y="255"/>
                  <a:pt x="4887" y="52"/>
                  <a:pt x="4884" y="0"/>
                </a:cubicBezTo>
                <a:close/>
                <a:moveTo>
                  <a:pt x="0" y="280"/>
                </a:moveTo>
                <a:lnTo>
                  <a:pt x="0" y="294"/>
                </a:lnTo>
                <a:cubicBezTo>
                  <a:pt x="36" y="292"/>
                  <a:pt x="62" y="289"/>
                  <a:pt x="82" y="287"/>
                </a:cubicBezTo>
                <a:cubicBezTo>
                  <a:pt x="43" y="285"/>
                  <a:pt x="37" y="281"/>
                  <a:pt x="0" y="28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3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10"/>
          <a:srcRect t="55914" r="66067"/>
          <a:stretch>
            <a:fillRect/>
          </a:stretch>
        </p:blipFill>
        <p:spPr>
          <a:xfrm flipH="1">
            <a:off x="7601984" y="5971200"/>
            <a:ext cx="2316031" cy="3009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85" y="0"/>
                </a:moveTo>
                <a:cubicBezTo>
                  <a:pt x="21486" y="31"/>
                  <a:pt x="21488" y="45"/>
                  <a:pt x="21489" y="77"/>
                </a:cubicBezTo>
                <a:cubicBezTo>
                  <a:pt x="21500" y="306"/>
                  <a:pt x="21510" y="591"/>
                  <a:pt x="21519" y="946"/>
                </a:cubicBezTo>
                <a:cubicBezTo>
                  <a:pt x="21525" y="548"/>
                  <a:pt x="21538" y="274"/>
                  <a:pt x="21552" y="0"/>
                </a:cubicBezTo>
                <a:lnTo>
                  <a:pt x="21485" y="0"/>
                </a:lnTo>
                <a:close/>
                <a:moveTo>
                  <a:pt x="10848" y="273"/>
                </a:moveTo>
                <a:cubicBezTo>
                  <a:pt x="9817" y="271"/>
                  <a:pt x="9265" y="420"/>
                  <a:pt x="8587" y="880"/>
                </a:cubicBezTo>
                <a:cubicBezTo>
                  <a:pt x="7405" y="1681"/>
                  <a:pt x="7141" y="3016"/>
                  <a:pt x="7924" y="4248"/>
                </a:cubicBezTo>
                <a:cubicBezTo>
                  <a:pt x="8204" y="4687"/>
                  <a:pt x="8246" y="4829"/>
                  <a:pt x="8120" y="4926"/>
                </a:cubicBezTo>
                <a:cubicBezTo>
                  <a:pt x="7887" y="5106"/>
                  <a:pt x="784" y="5159"/>
                  <a:pt x="555" y="4983"/>
                </a:cubicBezTo>
                <a:cubicBezTo>
                  <a:pt x="504" y="4944"/>
                  <a:pt x="470" y="4201"/>
                  <a:pt x="440" y="3205"/>
                </a:cubicBezTo>
                <a:cubicBezTo>
                  <a:pt x="429" y="4088"/>
                  <a:pt x="415" y="5039"/>
                  <a:pt x="396" y="5054"/>
                </a:cubicBezTo>
                <a:cubicBezTo>
                  <a:pt x="353" y="5087"/>
                  <a:pt x="246" y="5070"/>
                  <a:pt x="159" y="5014"/>
                </a:cubicBezTo>
                <a:cubicBezTo>
                  <a:pt x="27" y="4929"/>
                  <a:pt x="0" y="6286"/>
                  <a:pt x="0" y="13256"/>
                </a:cubicBezTo>
                <a:lnTo>
                  <a:pt x="0" y="21600"/>
                </a:lnTo>
                <a:lnTo>
                  <a:pt x="10789" y="21600"/>
                </a:lnTo>
                <a:cubicBezTo>
                  <a:pt x="20101" y="21600"/>
                  <a:pt x="21575" y="21587"/>
                  <a:pt x="21537" y="21512"/>
                </a:cubicBezTo>
                <a:cubicBezTo>
                  <a:pt x="21513" y="21464"/>
                  <a:pt x="21540" y="21394"/>
                  <a:pt x="21596" y="21358"/>
                </a:cubicBezTo>
                <a:cubicBezTo>
                  <a:pt x="21596" y="21358"/>
                  <a:pt x="21600" y="21358"/>
                  <a:pt x="21600" y="21358"/>
                </a:cubicBezTo>
                <a:lnTo>
                  <a:pt x="21600" y="21250"/>
                </a:lnTo>
                <a:cubicBezTo>
                  <a:pt x="21593" y="21244"/>
                  <a:pt x="21594" y="21238"/>
                  <a:pt x="21600" y="21232"/>
                </a:cubicBezTo>
                <a:lnTo>
                  <a:pt x="21600" y="21116"/>
                </a:lnTo>
                <a:lnTo>
                  <a:pt x="21563" y="21039"/>
                </a:lnTo>
                <a:cubicBezTo>
                  <a:pt x="21493" y="20897"/>
                  <a:pt x="21431" y="19640"/>
                  <a:pt x="21422" y="18247"/>
                </a:cubicBezTo>
                <a:cubicBezTo>
                  <a:pt x="21414" y="16853"/>
                  <a:pt x="21368" y="15578"/>
                  <a:pt x="21322" y="15412"/>
                </a:cubicBezTo>
                <a:cubicBezTo>
                  <a:pt x="21210" y="15006"/>
                  <a:pt x="20817" y="14975"/>
                  <a:pt x="19883" y="15298"/>
                </a:cubicBezTo>
                <a:cubicBezTo>
                  <a:pt x="18814" y="15667"/>
                  <a:pt x="18178" y="15721"/>
                  <a:pt x="17358" y="15515"/>
                </a:cubicBezTo>
                <a:cubicBezTo>
                  <a:pt x="16416" y="15277"/>
                  <a:pt x="16005" y="15031"/>
                  <a:pt x="15552" y="14424"/>
                </a:cubicBezTo>
                <a:cubicBezTo>
                  <a:pt x="14699" y="13279"/>
                  <a:pt x="15306" y="11858"/>
                  <a:pt x="16918" y="11219"/>
                </a:cubicBezTo>
                <a:cubicBezTo>
                  <a:pt x="17670" y="10921"/>
                  <a:pt x="19034" y="10989"/>
                  <a:pt x="19986" y="11373"/>
                </a:cubicBezTo>
                <a:cubicBezTo>
                  <a:pt x="20871" y="11729"/>
                  <a:pt x="21224" y="11652"/>
                  <a:pt x="21348" y="11071"/>
                </a:cubicBezTo>
                <a:cubicBezTo>
                  <a:pt x="21394" y="10858"/>
                  <a:pt x="21433" y="9521"/>
                  <a:pt x="21433" y="8099"/>
                </a:cubicBezTo>
                <a:cubicBezTo>
                  <a:pt x="21434" y="6678"/>
                  <a:pt x="21486" y="5492"/>
                  <a:pt x="21544" y="5464"/>
                </a:cubicBezTo>
                <a:cubicBezTo>
                  <a:pt x="21547" y="5463"/>
                  <a:pt x="21596" y="5462"/>
                  <a:pt x="21600" y="5461"/>
                </a:cubicBezTo>
                <a:lnTo>
                  <a:pt x="21600" y="5413"/>
                </a:lnTo>
                <a:cubicBezTo>
                  <a:pt x="21548" y="5443"/>
                  <a:pt x="21493" y="5453"/>
                  <a:pt x="21478" y="5416"/>
                </a:cubicBezTo>
                <a:cubicBezTo>
                  <a:pt x="21475" y="5407"/>
                  <a:pt x="21460" y="5349"/>
                  <a:pt x="21445" y="5287"/>
                </a:cubicBezTo>
                <a:cubicBezTo>
                  <a:pt x="21430" y="5230"/>
                  <a:pt x="21367" y="5144"/>
                  <a:pt x="21304" y="5085"/>
                </a:cubicBezTo>
                <a:cubicBezTo>
                  <a:pt x="21242" y="5121"/>
                  <a:pt x="21179" y="5132"/>
                  <a:pt x="21137" y="5080"/>
                </a:cubicBezTo>
                <a:cubicBezTo>
                  <a:pt x="21137" y="5079"/>
                  <a:pt x="21138" y="5041"/>
                  <a:pt x="21137" y="5040"/>
                </a:cubicBezTo>
                <a:cubicBezTo>
                  <a:pt x="21109" y="5037"/>
                  <a:pt x="21079" y="5037"/>
                  <a:pt x="21060" y="5023"/>
                </a:cubicBezTo>
                <a:cubicBezTo>
                  <a:pt x="21057" y="5020"/>
                  <a:pt x="21055" y="4899"/>
                  <a:pt x="21052" y="4877"/>
                </a:cubicBezTo>
                <a:cubicBezTo>
                  <a:pt x="21034" y="4931"/>
                  <a:pt x="21015" y="4978"/>
                  <a:pt x="20989" y="4994"/>
                </a:cubicBezTo>
                <a:cubicBezTo>
                  <a:pt x="20725" y="5163"/>
                  <a:pt x="13674" y="5102"/>
                  <a:pt x="13450" y="4929"/>
                </a:cubicBezTo>
                <a:cubicBezTo>
                  <a:pt x="13327" y="4834"/>
                  <a:pt x="13368" y="4676"/>
                  <a:pt x="13642" y="4205"/>
                </a:cubicBezTo>
                <a:cubicBezTo>
                  <a:pt x="14309" y="3062"/>
                  <a:pt x="14054" y="1623"/>
                  <a:pt x="13054" y="906"/>
                </a:cubicBezTo>
                <a:cubicBezTo>
                  <a:pt x="12538" y="536"/>
                  <a:pt x="11627" y="275"/>
                  <a:pt x="10848" y="27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11"/>
          <a:srcRect r="66251" b="56443"/>
          <a:stretch>
            <a:fillRect/>
          </a:stretch>
        </p:blipFill>
        <p:spPr>
          <a:xfrm rot="10800000" flipH="1">
            <a:off x="3099353" y="6014696"/>
            <a:ext cx="2303463" cy="2972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57" extrusionOk="0">
                <a:moveTo>
                  <a:pt x="0" y="0"/>
                </a:moveTo>
                <a:lnTo>
                  <a:pt x="0" y="8351"/>
                </a:lnTo>
                <a:cubicBezTo>
                  <a:pt x="0" y="15326"/>
                  <a:pt x="27" y="16684"/>
                  <a:pt x="160" y="16599"/>
                </a:cubicBezTo>
                <a:cubicBezTo>
                  <a:pt x="248" y="16543"/>
                  <a:pt x="355" y="16526"/>
                  <a:pt x="398" y="16559"/>
                </a:cubicBezTo>
                <a:cubicBezTo>
                  <a:pt x="420" y="16576"/>
                  <a:pt x="434" y="17557"/>
                  <a:pt x="447" y="18672"/>
                </a:cubicBezTo>
                <a:cubicBezTo>
                  <a:pt x="480" y="17500"/>
                  <a:pt x="524" y="16658"/>
                  <a:pt x="581" y="16622"/>
                </a:cubicBezTo>
                <a:cubicBezTo>
                  <a:pt x="848" y="16452"/>
                  <a:pt x="7938" y="16513"/>
                  <a:pt x="8165" y="16688"/>
                </a:cubicBezTo>
                <a:cubicBezTo>
                  <a:pt x="8294" y="16786"/>
                  <a:pt x="8272" y="16900"/>
                  <a:pt x="8053" y="17241"/>
                </a:cubicBezTo>
                <a:cubicBezTo>
                  <a:pt x="7432" y="18210"/>
                  <a:pt x="7350" y="18931"/>
                  <a:pt x="7763" y="19778"/>
                </a:cubicBezTo>
                <a:cubicBezTo>
                  <a:pt x="8077" y="20421"/>
                  <a:pt x="8956" y="21083"/>
                  <a:pt x="9710" y="21244"/>
                </a:cubicBezTo>
                <a:cubicBezTo>
                  <a:pt x="11384" y="21600"/>
                  <a:pt x="13033" y="21098"/>
                  <a:pt x="13751" y="20012"/>
                </a:cubicBezTo>
                <a:cubicBezTo>
                  <a:pt x="14060" y="19545"/>
                  <a:pt x="14088" y="19411"/>
                  <a:pt x="14034" y="18632"/>
                </a:cubicBezTo>
                <a:cubicBezTo>
                  <a:pt x="13990" y="17996"/>
                  <a:pt x="13891" y="17645"/>
                  <a:pt x="13662" y="17292"/>
                </a:cubicBezTo>
                <a:cubicBezTo>
                  <a:pt x="13414" y="16910"/>
                  <a:pt x="13386" y="16788"/>
                  <a:pt x="13517" y="16688"/>
                </a:cubicBezTo>
                <a:cubicBezTo>
                  <a:pt x="13713" y="16537"/>
                  <a:pt x="20863" y="16448"/>
                  <a:pt x="21053" y="16593"/>
                </a:cubicBezTo>
                <a:cubicBezTo>
                  <a:pt x="21084" y="16617"/>
                  <a:pt x="21117" y="16925"/>
                  <a:pt x="21146" y="17392"/>
                </a:cubicBezTo>
                <a:cubicBezTo>
                  <a:pt x="21173" y="16893"/>
                  <a:pt x="21202" y="16542"/>
                  <a:pt x="21235" y="16542"/>
                </a:cubicBezTo>
                <a:cubicBezTo>
                  <a:pt x="21240" y="16542"/>
                  <a:pt x="21246" y="16575"/>
                  <a:pt x="21250" y="16582"/>
                </a:cubicBezTo>
                <a:cubicBezTo>
                  <a:pt x="21261" y="16569"/>
                  <a:pt x="21266" y="16556"/>
                  <a:pt x="21284" y="16548"/>
                </a:cubicBezTo>
                <a:cubicBezTo>
                  <a:pt x="21289" y="16545"/>
                  <a:pt x="21297" y="16547"/>
                  <a:pt x="21302" y="16545"/>
                </a:cubicBezTo>
                <a:cubicBezTo>
                  <a:pt x="21315" y="16530"/>
                  <a:pt x="21324" y="16515"/>
                  <a:pt x="21339" y="16505"/>
                </a:cubicBezTo>
                <a:cubicBezTo>
                  <a:pt x="21418" y="16455"/>
                  <a:pt x="21471" y="16430"/>
                  <a:pt x="21507" y="16431"/>
                </a:cubicBezTo>
                <a:cubicBezTo>
                  <a:pt x="21543" y="16432"/>
                  <a:pt x="21565" y="16456"/>
                  <a:pt x="21589" y="16508"/>
                </a:cubicBezTo>
                <a:cubicBezTo>
                  <a:pt x="21589" y="16509"/>
                  <a:pt x="21592" y="16535"/>
                  <a:pt x="21593" y="16536"/>
                </a:cubicBezTo>
                <a:cubicBezTo>
                  <a:pt x="21595" y="16536"/>
                  <a:pt x="21597" y="16537"/>
                  <a:pt x="21600" y="16536"/>
                </a:cubicBezTo>
                <a:lnTo>
                  <a:pt x="21600" y="15624"/>
                </a:lnTo>
                <a:cubicBezTo>
                  <a:pt x="21568" y="15202"/>
                  <a:pt x="21556" y="14532"/>
                  <a:pt x="21555" y="13446"/>
                </a:cubicBezTo>
                <a:cubicBezTo>
                  <a:pt x="21554" y="9941"/>
                  <a:pt x="21460" y="9721"/>
                  <a:pt x="20190" y="10230"/>
                </a:cubicBezTo>
                <a:cubicBezTo>
                  <a:pt x="19476" y="10516"/>
                  <a:pt x="18257" y="10650"/>
                  <a:pt x="17439" y="10532"/>
                </a:cubicBezTo>
                <a:cubicBezTo>
                  <a:pt x="16863" y="10449"/>
                  <a:pt x="15848" y="9773"/>
                  <a:pt x="15489" y="9235"/>
                </a:cubicBezTo>
                <a:cubicBezTo>
                  <a:pt x="15273" y="8910"/>
                  <a:pt x="15229" y="8688"/>
                  <a:pt x="15270" y="8143"/>
                </a:cubicBezTo>
                <a:cubicBezTo>
                  <a:pt x="15331" y="7308"/>
                  <a:pt x="15770" y="6760"/>
                  <a:pt x="16751" y="6295"/>
                </a:cubicBezTo>
                <a:cubicBezTo>
                  <a:pt x="17632" y="5878"/>
                  <a:pt x="18766" y="5869"/>
                  <a:pt x="19892" y="6270"/>
                </a:cubicBezTo>
                <a:cubicBezTo>
                  <a:pt x="21491" y="6839"/>
                  <a:pt x="21475" y="6875"/>
                  <a:pt x="21555" y="3282"/>
                </a:cubicBezTo>
                <a:lnTo>
                  <a:pt x="21600" y="1215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5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12"/>
          <a:srcRect l="23345" t="186" r="22230" b="66472"/>
          <a:stretch>
            <a:fillRect/>
          </a:stretch>
        </p:blipFill>
        <p:spPr>
          <a:xfrm rot="10800000" flipH="1">
            <a:off x="4686378" y="6667857"/>
            <a:ext cx="3714659" cy="2275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600" extrusionOk="0">
                <a:moveTo>
                  <a:pt x="4003" y="0"/>
                </a:moveTo>
                <a:cubicBezTo>
                  <a:pt x="4011" y="62"/>
                  <a:pt x="3971" y="160"/>
                  <a:pt x="3906" y="230"/>
                </a:cubicBezTo>
                <a:cubicBezTo>
                  <a:pt x="3849" y="291"/>
                  <a:pt x="3684" y="328"/>
                  <a:pt x="2805" y="347"/>
                </a:cubicBezTo>
                <a:lnTo>
                  <a:pt x="3892" y="347"/>
                </a:lnTo>
                <a:lnTo>
                  <a:pt x="3892" y="4163"/>
                </a:lnTo>
                <a:cubicBezTo>
                  <a:pt x="3892" y="6888"/>
                  <a:pt x="3863" y="8026"/>
                  <a:pt x="3796" y="8137"/>
                </a:cubicBezTo>
                <a:cubicBezTo>
                  <a:pt x="3724" y="8254"/>
                  <a:pt x="3587" y="8198"/>
                  <a:pt x="3226" y="7911"/>
                </a:cubicBezTo>
                <a:cubicBezTo>
                  <a:pt x="2599" y="7411"/>
                  <a:pt x="1638" y="7370"/>
                  <a:pt x="1120" y="7820"/>
                </a:cubicBezTo>
                <a:cubicBezTo>
                  <a:pt x="351" y="8487"/>
                  <a:pt x="-29" y="9579"/>
                  <a:pt x="2" y="11030"/>
                </a:cubicBezTo>
                <a:cubicBezTo>
                  <a:pt x="29" y="12284"/>
                  <a:pt x="519" y="13443"/>
                  <a:pt x="1240" y="13953"/>
                </a:cubicBezTo>
                <a:cubicBezTo>
                  <a:pt x="1719" y="14293"/>
                  <a:pt x="2597" y="14214"/>
                  <a:pt x="3194" y="13776"/>
                </a:cubicBezTo>
                <a:cubicBezTo>
                  <a:pt x="3585" y="13489"/>
                  <a:pt x="3717" y="13444"/>
                  <a:pt x="3793" y="13569"/>
                </a:cubicBezTo>
                <a:cubicBezTo>
                  <a:pt x="3943" y="13813"/>
                  <a:pt x="3985" y="21273"/>
                  <a:pt x="3837" y="21359"/>
                </a:cubicBezTo>
                <a:cubicBezTo>
                  <a:pt x="3833" y="21361"/>
                  <a:pt x="3739" y="21364"/>
                  <a:pt x="3724" y="21366"/>
                </a:cubicBezTo>
                <a:cubicBezTo>
                  <a:pt x="3779" y="21370"/>
                  <a:pt x="3851" y="21377"/>
                  <a:pt x="3851" y="21382"/>
                </a:cubicBezTo>
                <a:cubicBezTo>
                  <a:pt x="3851" y="21389"/>
                  <a:pt x="3797" y="21393"/>
                  <a:pt x="3766" y="21400"/>
                </a:cubicBezTo>
                <a:cubicBezTo>
                  <a:pt x="3780" y="21408"/>
                  <a:pt x="3808" y="21406"/>
                  <a:pt x="3819" y="21415"/>
                </a:cubicBezTo>
                <a:cubicBezTo>
                  <a:pt x="3910" y="21428"/>
                  <a:pt x="3965" y="21441"/>
                  <a:pt x="3973" y="21457"/>
                </a:cubicBezTo>
                <a:cubicBezTo>
                  <a:pt x="4000" y="21511"/>
                  <a:pt x="3998" y="21554"/>
                  <a:pt x="3978" y="21600"/>
                </a:cubicBezTo>
                <a:lnTo>
                  <a:pt x="4054" y="21600"/>
                </a:lnTo>
                <a:cubicBezTo>
                  <a:pt x="4056" y="21599"/>
                  <a:pt x="4063" y="21589"/>
                  <a:pt x="4065" y="21589"/>
                </a:cubicBezTo>
                <a:cubicBezTo>
                  <a:pt x="4067" y="21589"/>
                  <a:pt x="4068" y="21599"/>
                  <a:pt x="4070" y="21600"/>
                </a:cubicBezTo>
                <a:lnTo>
                  <a:pt x="8672" y="21600"/>
                </a:lnTo>
                <a:cubicBezTo>
                  <a:pt x="8719" y="21597"/>
                  <a:pt x="9035" y="21587"/>
                  <a:pt x="9036" y="21585"/>
                </a:cubicBezTo>
                <a:cubicBezTo>
                  <a:pt x="9046" y="21573"/>
                  <a:pt x="9093" y="21438"/>
                  <a:pt x="9142" y="21287"/>
                </a:cubicBezTo>
                <a:cubicBezTo>
                  <a:pt x="9215" y="21066"/>
                  <a:pt x="9195" y="20892"/>
                  <a:pt x="9036" y="20391"/>
                </a:cubicBezTo>
                <a:cubicBezTo>
                  <a:pt x="8506" y="18711"/>
                  <a:pt x="8587" y="17291"/>
                  <a:pt x="9276" y="16221"/>
                </a:cubicBezTo>
                <a:cubicBezTo>
                  <a:pt x="9716" y="15536"/>
                  <a:pt x="10039" y="15313"/>
                  <a:pt x="10564" y="15313"/>
                </a:cubicBezTo>
                <a:cubicBezTo>
                  <a:pt x="11107" y="15313"/>
                  <a:pt x="11500" y="15607"/>
                  <a:pt x="11915" y="16330"/>
                </a:cubicBezTo>
                <a:cubicBezTo>
                  <a:pt x="12537" y="17416"/>
                  <a:pt x="12599" y="18808"/>
                  <a:pt x="12094" y="20391"/>
                </a:cubicBezTo>
                <a:cubicBezTo>
                  <a:pt x="11934" y="20893"/>
                  <a:pt x="11914" y="21066"/>
                  <a:pt x="11986" y="21287"/>
                </a:cubicBezTo>
                <a:cubicBezTo>
                  <a:pt x="12036" y="21438"/>
                  <a:pt x="12083" y="21573"/>
                  <a:pt x="12092" y="21585"/>
                </a:cubicBezTo>
                <a:cubicBezTo>
                  <a:pt x="12094" y="21587"/>
                  <a:pt x="12410" y="21597"/>
                  <a:pt x="12456" y="21600"/>
                </a:cubicBezTo>
                <a:lnTo>
                  <a:pt x="17275" y="21600"/>
                </a:lnTo>
                <a:cubicBezTo>
                  <a:pt x="17197" y="21553"/>
                  <a:pt x="17198" y="21486"/>
                  <a:pt x="17222" y="21382"/>
                </a:cubicBezTo>
                <a:cubicBezTo>
                  <a:pt x="17224" y="21375"/>
                  <a:pt x="17239" y="21372"/>
                  <a:pt x="17243" y="21366"/>
                </a:cubicBezTo>
                <a:lnTo>
                  <a:pt x="17238" y="21366"/>
                </a:lnTo>
                <a:lnTo>
                  <a:pt x="17238" y="17547"/>
                </a:lnTo>
                <a:cubicBezTo>
                  <a:pt x="17238" y="14743"/>
                  <a:pt x="17265" y="13686"/>
                  <a:pt x="17337" y="13569"/>
                </a:cubicBezTo>
                <a:cubicBezTo>
                  <a:pt x="17414" y="13444"/>
                  <a:pt x="17545" y="13488"/>
                  <a:pt x="17937" y="13776"/>
                </a:cubicBezTo>
                <a:cubicBezTo>
                  <a:pt x="18528" y="14210"/>
                  <a:pt x="19402" y="14287"/>
                  <a:pt x="19889" y="13949"/>
                </a:cubicBezTo>
                <a:cubicBezTo>
                  <a:pt x="20652" y="13420"/>
                  <a:pt x="21124" y="12242"/>
                  <a:pt x="21124" y="10868"/>
                </a:cubicBezTo>
                <a:cubicBezTo>
                  <a:pt x="21124" y="8017"/>
                  <a:pt x="19305" y="6564"/>
                  <a:pt x="17667" y="8107"/>
                </a:cubicBezTo>
                <a:cubicBezTo>
                  <a:pt x="17254" y="8496"/>
                  <a:pt x="17238" y="8361"/>
                  <a:pt x="17238" y="4163"/>
                </a:cubicBezTo>
                <a:lnTo>
                  <a:pt x="17238" y="347"/>
                </a:lnTo>
                <a:lnTo>
                  <a:pt x="21571" y="347"/>
                </a:lnTo>
                <a:lnTo>
                  <a:pt x="21571" y="343"/>
                </a:lnTo>
                <a:cubicBezTo>
                  <a:pt x="18649" y="344"/>
                  <a:pt x="17288" y="324"/>
                  <a:pt x="17261" y="226"/>
                </a:cubicBezTo>
                <a:cubicBezTo>
                  <a:pt x="17258" y="225"/>
                  <a:pt x="17195" y="224"/>
                  <a:pt x="17195" y="222"/>
                </a:cubicBezTo>
                <a:cubicBezTo>
                  <a:pt x="17159" y="152"/>
                  <a:pt x="17163" y="113"/>
                  <a:pt x="17211" y="83"/>
                </a:cubicBezTo>
                <a:cubicBezTo>
                  <a:pt x="17212" y="82"/>
                  <a:pt x="17261" y="83"/>
                  <a:pt x="17278" y="83"/>
                </a:cubicBezTo>
                <a:cubicBezTo>
                  <a:pt x="17267" y="70"/>
                  <a:pt x="17257" y="57"/>
                  <a:pt x="17252" y="41"/>
                </a:cubicBezTo>
                <a:cubicBezTo>
                  <a:pt x="17247" y="26"/>
                  <a:pt x="17233" y="13"/>
                  <a:pt x="17213" y="0"/>
                </a:cubicBezTo>
                <a:lnTo>
                  <a:pt x="40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7B5705-6CB3-AE4A-9A7E-EC4AFF374D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6652" y="2177884"/>
            <a:ext cx="6826967" cy="680972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5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1000" fill="hold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1" dur="10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1000" fill="hold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1" dur="10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6" dur="1000" fill="hold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1" dur="1000" fill="hold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6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1" dur="1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3" animBg="1" advAuto="0"/>
      <p:bldP spid="188" grpId="6" animBg="1" advAuto="0"/>
      <p:bldP spid="189" grpId="9" animBg="1" advAuto="0"/>
      <p:bldP spid="190" grpId="4" animBg="1" advAuto="0"/>
      <p:bldP spid="191" grpId="1" animBg="1" advAuto="0"/>
      <p:bldP spid="192" grpId="7" animBg="1" advAuto="0"/>
      <p:bldP spid="193" grpId="5" animBg="1" advAuto="0"/>
      <p:bldP spid="194" grpId="2" animBg="1" advAuto="0"/>
      <p:bldP spid="195" grpId="8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3A2BFE6-0C74-1143-94A8-1736805B0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8" y="313592"/>
            <a:ext cx="13086935" cy="9126415"/>
          </a:xfrm>
          <a:prstGeom prst="rect">
            <a:avLst/>
          </a:prstGeom>
        </p:spPr>
      </p:pic>
      <p:pic>
        <p:nvPicPr>
          <p:cNvPr id="198" name="hand-drawn-ingredients-make-pizza_23-2147569785.jpg" descr="hand-drawn-ingredients-make-pizza_23-2147569785.jpg"/>
          <p:cNvPicPr>
            <a:picLocks noChangeAspect="1"/>
          </p:cNvPicPr>
          <p:nvPr/>
        </p:nvPicPr>
        <p:blipFill>
          <a:blip r:embed="rId3"/>
          <a:srcRect b="4375"/>
          <a:stretch>
            <a:fillRect/>
          </a:stretch>
        </p:blipFill>
        <p:spPr>
          <a:xfrm>
            <a:off x="3004145" y="2269438"/>
            <a:ext cx="6996381" cy="6690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4"/>
          <a:srcRect r="66251" b="56443"/>
          <a:stretch>
            <a:fillRect/>
          </a:stretch>
        </p:blipFill>
        <p:spPr>
          <a:xfrm>
            <a:off x="3086653" y="2212834"/>
            <a:ext cx="2303463" cy="2972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57" extrusionOk="0">
                <a:moveTo>
                  <a:pt x="0" y="0"/>
                </a:moveTo>
                <a:lnTo>
                  <a:pt x="0" y="8351"/>
                </a:lnTo>
                <a:cubicBezTo>
                  <a:pt x="0" y="15326"/>
                  <a:pt x="27" y="16684"/>
                  <a:pt x="160" y="16599"/>
                </a:cubicBezTo>
                <a:cubicBezTo>
                  <a:pt x="248" y="16543"/>
                  <a:pt x="355" y="16526"/>
                  <a:pt x="398" y="16559"/>
                </a:cubicBezTo>
                <a:cubicBezTo>
                  <a:pt x="420" y="16576"/>
                  <a:pt x="434" y="17557"/>
                  <a:pt x="447" y="18672"/>
                </a:cubicBezTo>
                <a:cubicBezTo>
                  <a:pt x="480" y="17500"/>
                  <a:pt x="524" y="16658"/>
                  <a:pt x="581" y="16622"/>
                </a:cubicBezTo>
                <a:cubicBezTo>
                  <a:pt x="848" y="16452"/>
                  <a:pt x="7938" y="16513"/>
                  <a:pt x="8165" y="16688"/>
                </a:cubicBezTo>
                <a:cubicBezTo>
                  <a:pt x="8294" y="16786"/>
                  <a:pt x="8272" y="16900"/>
                  <a:pt x="8053" y="17241"/>
                </a:cubicBezTo>
                <a:cubicBezTo>
                  <a:pt x="7432" y="18210"/>
                  <a:pt x="7350" y="18931"/>
                  <a:pt x="7763" y="19778"/>
                </a:cubicBezTo>
                <a:cubicBezTo>
                  <a:pt x="8077" y="20421"/>
                  <a:pt x="8956" y="21083"/>
                  <a:pt x="9710" y="21244"/>
                </a:cubicBezTo>
                <a:cubicBezTo>
                  <a:pt x="11384" y="21600"/>
                  <a:pt x="13033" y="21098"/>
                  <a:pt x="13751" y="20012"/>
                </a:cubicBezTo>
                <a:cubicBezTo>
                  <a:pt x="14060" y="19545"/>
                  <a:pt x="14088" y="19411"/>
                  <a:pt x="14034" y="18632"/>
                </a:cubicBezTo>
                <a:cubicBezTo>
                  <a:pt x="13990" y="17996"/>
                  <a:pt x="13891" y="17645"/>
                  <a:pt x="13662" y="17292"/>
                </a:cubicBezTo>
                <a:cubicBezTo>
                  <a:pt x="13414" y="16910"/>
                  <a:pt x="13386" y="16788"/>
                  <a:pt x="13517" y="16688"/>
                </a:cubicBezTo>
                <a:cubicBezTo>
                  <a:pt x="13713" y="16537"/>
                  <a:pt x="20863" y="16448"/>
                  <a:pt x="21053" y="16593"/>
                </a:cubicBezTo>
                <a:cubicBezTo>
                  <a:pt x="21084" y="16617"/>
                  <a:pt x="21117" y="16925"/>
                  <a:pt x="21146" y="17392"/>
                </a:cubicBezTo>
                <a:cubicBezTo>
                  <a:pt x="21173" y="16893"/>
                  <a:pt x="21202" y="16542"/>
                  <a:pt x="21235" y="16542"/>
                </a:cubicBezTo>
                <a:cubicBezTo>
                  <a:pt x="21240" y="16542"/>
                  <a:pt x="21246" y="16575"/>
                  <a:pt x="21250" y="16582"/>
                </a:cubicBezTo>
                <a:cubicBezTo>
                  <a:pt x="21261" y="16569"/>
                  <a:pt x="21266" y="16556"/>
                  <a:pt x="21284" y="16548"/>
                </a:cubicBezTo>
                <a:cubicBezTo>
                  <a:pt x="21289" y="16545"/>
                  <a:pt x="21297" y="16547"/>
                  <a:pt x="21302" y="16545"/>
                </a:cubicBezTo>
                <a:cubicBezTo>
                  <a:pt x="21315" y="16530"/>
                  <a:pt x="21324" y="16515"/>
                  <a:pt x="21339" y="16505"/>
                </a:cubicBezTo>
                <a:cubicBezTo>
                  <a:pt x="21418" y="16455"/>
                  <a:pt x="21471" y="16430"/>
                  <a:pt x="21507" y="16431"/>
                </a:cubicBezTo>
                <a:cubicBezTo>
                  <a:pt x="21543" y="16432"/>
                  <a:pt x="21565" y="16456"/>
                  <a:pt x="21589" y="16508"/>
                </a:cubicBezTo>
                <a:cubicBezTo>
                  <a:pt x="21589" y="16509"/>
                  <a:pt x="21592" y="16535"/>
                  <a:pt x="21593" y="16536"/>
                </a:cubicBezTo>
                <a:cubicBezTo>
                  <a:pt x="21595" y="16536"/>
                  <a:pt x="21597" y="16537"/>
                  <a:pt x="21600" y="16536"/>
                </a:cubicBezTo>
                <a:lnTo>
                  <a:pt x="21600" y="15624"/>
                </a:lnTo>
                <a:cubicBezTo>
                  <a:pt x="21568" y="15202"/>
                  <a:pt x="21556" y="14532"/>
                  <a:pt x="21555" y="13446"/>
                </a:cubicBezTo>
                <a:cubicBezTo>
                  <a:pt x="21554" y="9941"/>
                  <a:pt x="21460" y="9721"/>
                  <a:pt x="20190" y="10230"/>
                </a:cubicBezTo>
                <a:cubicBezTo>
                  <a:pt x="19476" y="10516"/>
                  <a:pt x="18257" y="10650"/>
                  <a:pt x="17439" y="10532"/>
                </a:cubicBezTo>
                <a:cubicBezTo>
                  <a:pt x="16863" y="10449"/>
                  <a:pt x="15848" y="9773"/>
                  <a:pt x="15489" y="9235"/>
                </a:cubicBezTo>
                <a:cubicBezTo>
                  <a:pt x="15273" y="8910"/>
                  <a:pt x="15229" y="8688"/>
                  <a:pt x="15270" y="8143"/>
                </a:cubicBezTo>
                <a:cubicBezTo>
                  <a:pt x="15331" y="7308"/>
                  <a:pt x="15770" y="6760"/>
                  <a:pt x="16751" y="6295"/>
                </a:cubicBezTo>
                <a:cubicBezTo>
                  <a:pt x="17632" y="5878"/>
                  <a:pt x="18766" y="5869"/>
                  <a:pt x="19892" y="6270"/>
                </a:cubicBezTo>
                <a:cubicBezTo>
                  <a:pt x="21491" y="6839"/>
                  <a:pt x="21475" y="6875"/>
                  <a:pt x="21555" y="3282"/>
                </a:cubicBezTo>
                <a:lnTo>
                  <a:pt x="21600" y="1215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0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5"/>
          <a:srcRect l="23345" t="186" r="22230" b="66472"/>
          <a:stretch>
            <a:fillRect/>
          </a:stretch>
        </p:blipFill>
        <p:spPr>
          <a:xfrm>
            <a:off x="4686378" y="2222912"/>
            <a:ext cx="3714659" cy="2275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600" extrusionOk="0">
                <a:moveTo>
                  <a:pt x="4003" y="0"/>
                </a:moveTo>
                <a:cubicBezTo>
                  <a:pt x="4011" y="62"/>
                  <a:pt x="3971" y="160"/>
                  <a:pt x="3906" y="230"/>
                </a:cubicBezTo>
                <a:cubicBezTo>
                  <a:pt x="3849" y="291"/>
                  <a:pt x="3684" y="328"/>
                  <a:pt x="2805" y="347"/>
                </a:cubicBezTo>
                <a:lnTo>
                  <a:pt x="3892" y="347"/>
                </a:lnTo>
                <a:lnTo>
                  <a:pt x="3892" y="4163"/>
                </a:lnTo>
                <a:cubicBezTo>
                  <a:pt x="3892" y="6888"/>
                  <a:pt x="3863" y="8026"/>
                  <a:pt x="3796" y="8137"/>
                </a:cubicBezTo>
                <a:cubicBezTo>
                  <a:pt x="3724" y="8254"/>
                  <a:pt x="3587" y="8198"/>
                  <a:pt x="3226" y="7911"/>
                </a:cubicBezTo>
                <a:cubicBezTo>
                  <a:pt x="2599" y="7411"/>
                  <a:pt x="1638" y="7370"/>
                  <a:pt x="1120" y="7820"/>
                </a:cubicBezTo>
                <a:cubicBezTo>
                  <a:pt x="351" y="8487"/>
                  <a:pt x="-29" y="9579"/>
                  <a:pt x="2" y="11030"/>
                </a:cubicBezTo>
                <a:cubicBezTo>
                  <a:pt x="29" y="12284"/>
                  <a:pt x="519" y="13443"/>
                  <a:pt x="1240" y="13953"/>
                </a:cubicBezTo>
                <a:cubicBezTo>
                  <a:pt x="1719" y="14293"/>
                  <a:pt x="2597" y="14214"/>
                  <a:pt x="3194" y="13776"/>
                </a:cubicBezTo>
                <a:cubicBezTo>
                  <a:pt x="3585" y="13489"/>
                  <a:pt x="3717" y="13444"/>
                  <a:pt x="3793" y="13569"/>
                </a:cubicBezTo>
                <a:cubicBezTo>
                  <a:pt x="3943" y="13813"/>
                  <a:pt x="3985" y="21273"/>
                  <a:pt x="3837" y="21359"/>
                </a:cubicBezTo>
                <a:cubicBezTo>
                  <a:pt x="3833" y="21361"/>
                  <a:pt x="3739" y="21364"/>
                  <a:pt x="3724" y="21366"/>
                </a:cubicBezTo>
                <a:cubicBezTo>
                  <a:pt x="3779" y="21370"/>
                  <a:pt x="3851" y="21377"/>
                  <a:pt x="3851" y="21382"/>
                </a:cubicBezTo>
                <a:cubicBezTo>
                  <a:pt x="3851" y="21389"/>
                  <a:pt x="3797" y="21393"/>
                  <a:pt x="3766" y="21400"/>
                </a:cubicBezTo>
                <a:cubicBezTo>
                  <a:pt x="3780" y="21408"/>
                  <a:pt x="3808" y="21406"/>
                  <a:pt x="3819" y="21415"/>
                </a:cubicBezTo>
                <a:cubicBezTo>
                  <a:pt x="3910" y="21428"/>
                  <a:pt x="3965" y="21441"/>
                  <a:pt x="3973" y="21457"/>
                </a:cubicBezTo>
                <a:cubicBezTo>
                  <a:pt x="4000" y="21511"/>
                  <a:pt x="3998" y="21554"/>
                  <a:pt x="3978" y="21600"/>
                </a:cubicBezTo>
                <a:lnTo>
                  <a:pt x="4054" y="21600"/>
                </a:lnTo>
                <a:cubicBezTo>
                  <a:pt x="4056" y="21599"/>
                  <a:pt x="4063" y="21589"/>
                  <a:pt x="4065" y="21589"/>
                </a:cubicBezTo>
                <a:cubicBezTo>
                  <a:pt x="4067" y="21589"/>
                  <a:pt x="4068" y="21599"/>
                  <a:pt x="4070" y="21600"/>
                </a:cubicBezTo>
                <a:lnTo>
                  <a:pt x="8672" y="21600"/>
                </a:lnTo>
                <a:cubicBezTo>
                  <a:pt x="8719" y="21597"/>
                  <a:pt x="9035" y="21587"/>
                  <a:pt x="9036" y="21585"/>
                </a:cubicBezTo>
                <a:cubicBezTo>
                  <a:pt x="9046" y="21573"/>
                  <a:pt x="9093" y="21438"/>
                  <a:pt x="9142" y="21287"/>
                </a:cubicBezTo>
                <a:cubicBezTo>
                  <a:pt x="9215" y="21066"/>
                  <a:pt x="9195" y="20892"/>
                  <a:pt x="9036" y="20391"/>
                </a:cubicBezTo>
                <a:cubicBezTo>
                  <a:pt x="8506" y="18711"/>
                  <a:pt x="8587" y="17291"/>
                  <a:pt x="9276" y="16221"/>
                </a:cubicBezTo>
                <a:cubicBezTo>
                  <a:pt x="9716" y="15536"/>
                  <a:pt x="10039" y="15313"/>
                  <a:pt x="10564" y="15313"/>
                </a:cubicBezTo>
                <a:cubicBezTo>
                  <a:pt x="11107" y="15313"/>
                  <a:pt x="11500" y="15607"/>
                  <a:pt x="11915" y="16330"/>
                </a:cubicBezTo>
                <a:cubicBezTo>
                  <a:pt x="12537" y="17416"/>
                  <a:pt x="12599" y="18808"/>
                  <a:pt x="12094" y="20391"/>
                </a:cubicBezTo>
                <a:cubicBezTo>
                  <a:pt x="11934" y="20893"/>
                  <a:pt x="11914" y="21066"/>
                  <a:pt x="11986" y="21287"/>
                </a:cubicBezTo>
                <a:cubicBezTo>
                  <a:pt x="12036" y="21438"/>
                  <a:pt x="12083" y="21573"/>
                  <a:pt x="12092" y="21585"/>
                </a:cubicBezTo>
                <a:cubicBezTo>
                  <a:pt x="12094" y="21587"/>
                  <a:pt x="12410" y="21597"/>
                  <a:pt x="12456" y="21600"/>
                </a:cubicBezTo>
                <a:lnTo>
                  <a:pt x="17275" y="21600"/>
                </a:lnTo>
                <a:cubicBezTo>
                  <a:pt x="17197" y="21553"/>
                  <a:pt x="17198" y="21486"/>
                  <a:pt x="17222" y="21382"/>
                </a:cubicBezTo>
                <a:cubicBezTo>
                  <a:pt x="17224" y="21375"/>
                  <a:pt x="17239" y="21372"/>
                  <a:pt x="17243" y="21366"/>
                </a:cubicBezTo>
                <a:lnTo>
                  <a:pt x="17238" y="21366"/>
                </a:lnTo>
                <a:lnTo>
                  <a:pt x="17238" y="17547"/>
                </a:lnTo>
                <a:cubicBezTo>
                  <a:pt x="17238" y="14743"/>
                  <a:pt x="17265" y="13686"/>
                  <a:pt x="17337" y="13569"/>
                </a:cubicBezTo>
                <a:cubicBezTo>
                  <a:pt x="17414" y="13444"/>
                  <a:pt x="17545" y="13488"/>
                  <a:pt x="17937" y="13776"/>
                </a:cubicBezTo>
                <a:cubicBezTo>
                  <a:pt x="18528" y="14210"/>
                  <a:pt x="19402" y="14287"/>
                  <a:pt x="19889" y="13949"/>
                </a:cubicBezTo>
                <a:cubicBezTo>
                  <a:pt x="20652" y="13420"/>
                  <a:pt x="21124" y="12242"/>
                  <a:pt x="21124" y="10868"/>
                </a:cubicBezTo>
                <a:cubicBezTo>
                  <a:pt x="21124" y="8017"/>
                  <a:pt x="19305" y="6564"/>
                  <a:pt x="17667" y="8107"/>
                </a:cubicBezTo>
                <a:cubicBezTo>
                  <a:pt x="17254" y="8496"/>
                  <a:pt x="17238" y="8361"/>
                  <a:pt x="17238" y="4163"/>
                </a:cubicBezTo>
                <a:lnTo>
                  <a:pt x="17238" y="347"/>
                </a:lnTo>
                <a:lnTo>
                  <a:pt x="21571" y="347"/>
                </a:lnTo>
                <a:lnTo>
                  <a:pt x="21571" y="343"/>
                </a:lnTo>
                <a:cubicBezTo>
                  <a:pt x="18649" y="344"/>
                  <a:pt x="17288" y="324"/>
                  <a:pt x="17261" y="226"/>
                </a:cubicBezTo>
                <a:cubicBezTo>
                  <a:pt x="17258" y="225"/>
                  <a:pt x="17195" y="224"/>
                  <a:pt x="17195" y="222"/>
                </a:cubicBezTo>
                <a:cubicBezTo>
                  <a:pt x="17159" y="152"/>
                  <a:pt x="17163" y="113"/>
                  <a:pt x="17211" y="83"/>
                </a:cubicBezTo>
                <a:cubicBezTo>
                  <a:pt x="17212" y="82"/>
                  <a:pt x="17261" y="83"/>
                  <a:pt x="17278" y="83"/>
                </a:cubicBezTo>
                <a:cubicBezTo>
                  <a:pt x="17267" y="70"/>
                  <a:pt x="17257" y="57"/>
                  <a:pt x="17252" y="41"/>
                </a:cubicBezTo>
                <a:cubicBezTo>
                  <a:pt x="17247" y="26"/>
                  <a:pt x="17233" y="13"/>
                  <a:pt x="17213" y="0"/>
                </a:cubicBezTo>
                <a:lnTo>
                  <a:pt x="40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1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6"/>
          <a:srcRect t="55914" r="66067"/>
          <a:stretch>
            <a:fillRect/>
          </a:stretch>
        </p:blipFill>
        <p:spPr>
          <a:xfrm rot="10800000">
            <a:off x="7601984" y="2207536"/>
            <a:ext cx="2316031" cy="3009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85" y="0"/>
                </a:moveTo>
                <a:cubicBezTo>
                  <a:pt x="21486" y="31"/>
                  <a:pt x="21488" y="45"/>
                  <a:pt x="21489" y="77"/>
                </a:cubicBezTo>
                <a:cubicBezTo>
                  <a:pt x="21500" y="306"/>
                  <a:pt x="21510" y="591"/>
                  <a:pt x="21519" y="946"/>
                </a:cubicBezTo>
                <a:cubicBezTo>
                  <a:pt x="21525" y="548"/>
                  <a:pt x="21538" y="274"/>
                  <a:pt x="21552" y="0"/>
                </a:cubicBezTo>
                <a:lnTo>
                  <a:pt x="21485" y="0"/>
                </a:lnTo>
                <a:close/>
                <a:moveTo>
                  <a:pt x="10848" y="273"/>
                </a:moveTo>
                <a:cubicBezTo>
                  <a:pt x="9817" y="271"/>
                  <a:pt x="9265" y="420"/>
                  <a:pt x="8587" y="880"/>
                </a:cubicBezTo>
                <a:cubicBezTo>
                  <a:pt x="7405" y="1681"/>
                  <a:pt x="7141" y="3016"/>
                  <a:pt x="7924" y="4248"/>
                </a:cubicBezTo>
                <a:cubicBezTo>
                  <a:pt x="8204" y="4687"/>
                  <a:pt x="8246" y="4829"/>
                  <a:pt x="8120" y="4926"/>
                </a:cubicBezTo>
                <a:cubicBezTo>
                  <a:pt x="7887" y="5106"/>
                  <a:pt x="784" y="5159"/>
                  <a:pt x="555" y="4983"/>
                </a:cubicBezTo>
                <a:cubicBezTo>
                  <a:pt x="504" y="4944"/>
                  <a:pt x="470" y="4201"/>
                  <a:pt x="440" y="3205"/>
                </a:cubicBezTo>
                <a:cubicBezTo>
                  <a:pt x="429" y="4088"/>
                  <a:pt x="415" y="5039"/>
                  <a:pt x="396" y="5054"/>
                </a:cubicBezTo>
                <a:cubicBezTo>
                  <a:pt x="353" y="5087"/>
                  <a:pt x="246" y="5070"/>
                  <a:pt x="159" y="5014"/>
                </a:cubicBezTo>
                <a:cubicBezTo>
                  <a:pt x="27" y="4929"/>
                  <a:pt x="0" y="6286"/>
                  <a:pt x="0" y="13256"/>
                </a:cubicBezTo>
                <a:lnTo>
                  <a:pt x="0" y="21600"/>
                </a:lnTo>
                <a:lnTo>
                  <a:pt x="10789" y="21600"/>
                </a:lnTo>
                <a:cubicBezTo>
                  <a:pt x="20101" y="21600"/>
                  <a:pt x="21575" y="21587"/>
                  <a:pt x="21537" y="21512"/>
                </a:cubicBezTo>
                <a:cubicBezTo>
                  <a:pt x="21513" y="21464"/>
                  <a:pt x="21540" y="21394"/>
                  <a:pt x="21596" y="21358"/>
                </a:cubicBezTo>
                <a:cubicBezTo>
                  <a:pt x="21596" y="21358"/>
                  <a:pt x="21600" y="21358"/>
                  <a:pt x="21600" y="21358"/>
                </a:cubicBezTo>
                <a:lnTo>
                  <a:pt x="21600" y="21250"/>
                </a:lnTo>
                <a:cubicBezTo>
                  <a:pt x="21593" y="21244"/>
                  <a:pt x="21594" y="21238"/>
                  <a:pt x="21600" y="21232"/>
                </a:cubicBezTo>
                <a:lnTo>
                  <a:pt x="21600" y="21116"/>
                </a:lnTo>
                <a:lnTo>
                  <a:pt x="21563" y="21039"/>
                </a:lnTo>
                <a:cubicBezTo>
                  <a:pt x="21493" y="20897"/>
                  <a:pt x="21431" y="19640"/>
                  <a:pt x="21422" y="18247"/>
                </a:cubicBezTo>
                <a:cubicBezTo>
                  <a:pt x="21414" y="16853"/>
                  <a:pt x="21368" y="15578"/>
                  <a:pt x="21322" y="15412"/>
                </a:cubicBezTo>
                <a:cubicBezTo>
                  <a:pt x="21210" y="15006"/>
                  <a:pt x="20817" y="14975"/>
                  <a:pt x="19883" y="15298"/>
                </a:cubicBezTo>
                <a:cubicBezTo>
                  <a:pt x="18814" y="15667"/>
                  <a:pt x="18178" y="15721"/>
                  <a:pt x="17358" y="15515"/>
                </a:cubicBezTo>
                <a:cubicBezTo>
                  <a:pt x="16416" y="15277"/>
                  <a:pt x="16005" y="15031"/>
                  <a:pt x="15552" y="14424"/>
                </a:cubicBezTo>
                <a:cubicBezTo>
                  <a:pt x="14699" y="13279"/>
                  <a:pt x="15306" y="11858"/>
                  <a:pt x="16918" y="11219"/>
                </a:cubicBezTo>
                <a:cubicBezTo>
                  <a:pt x="17670" y="10921"/>
                  <a:pt x="19034" y="10989"/>
                  <a:pt x="19986" y="11373"/>
                </a:cubicBezTo>
                <a:cubicBezTo>
                  <a:pt x="20871" y="11729"/>
                  <a:pt x="21224" y="11652"/>
                  <a:pt x="21348" y="11071"/>
                </a:cubicBezTo>
                <a:cubicBezTo>
                  <a:pt x="21394" y="10858"/>
                  <a:pt x="21433" y="9521"/>
                  <a:pt x="21433" y="8099"/>
                </a:cubicBezTo>
                <a:cubicBezTo>
                  <a:pt x="21434" y="6678"/>
                  <a:pt x="21486" y="5492"/>
                  <a:pt x="21544" y="5464"/>
                </a:cubicBezTo>
                <a:cubicBezTo>
                  <a:pt x="21547" y="5463"/>
                  <a:pt x="21596" y="5462"/>
                  <a:pt x="21600" y="5461"/>
                </a:cubicBezTo>
                <a:lnTo>
                  <a:pt x="21600" y="5413"/>
                </a:lnTo>
                <a:cubicBezTo>
                  <a:pt x="21548" y="5443"/>
                  <a:pt x="21493" y="5453"/>
                  <a:pt x="21478" y="5416"/>
                </a:cubicBezTo>
                <a:cubicBezTo>
                  <a:pt x="21475" y="5407"/>
                  <a:pt x="21460" y="5349"/>
                  <a:pt x="21445" y="5287"/>
                </a:cubicBezTo>
                <a:cubicBezTo>
                  <a:pt x="21430" y="5230"/>
                  <a:pt x="21367" y="5144"/>
                  <a:pt x="21304" y="5085"/>
                </a:cubicBezTo>
                <a:cubicBezTo>
                  <a:pt x="21242" y="5121"/>
                  <a:pt x="21179" y="5132"/>
                  <a:pt x="21137" y="5080"/>
                </a:cubicBezTo>
                <a:cubicBezTo>
                  <a:pt x="21137" y="5079"/>
                  <a:pt x="21138" y="5041"/>
                  <a:pt x="21137" y="5040"/>
                </a:cubicBezTo>
                <a:cubicBezTo>
                  <a:pt x="21109" y="5037"/>
                  <a:pt x="21079" y="5037"/>
                  <a:pt x="21060" y="5023"/>
                </a:cubicBezTo>
                <a:cubicBezTo>
                  <a:pt x="21057" y="5020"/>
                  <a:pt x="21055" y="4899"/>
                  <a:pt x="21052" y="4877"/>
                </a:cubicBezTo>
                <a:cubicBezTo>
                  <a:pt x="21034" y="4931"/>
                  <a:pt x="21015" y="4978"/>
                  <a:pt x="20989" y="4994"/>
                </a:cubicBezTo>
                <a:cubicBezTo>
                  <a:pt x="20725" y="5163"/>
                  <a:pt x="13674" y="5102"/>
                  <a:pt x="13450" y="4929"/>
                </a:cubicBezTo>
                <a:cubicBezTo>
                  <a:pt x="13327" y="4834"/>
                  <a:pt x="13368" y="4676"/>
                  <a:pt x="13642" y="4205"/>
                </a:cubicBezTo>
                <a:cubicBezTo>
                  <a:pt x="14309" y="3062"/>
                  <a:pt x="14054" y="1623"/>
                  <a:pt x="13054" y="906"/>
                </a:cubicBezTo>
                <a:cubicBezTo>
                  <a:pt x="12538" y="536"/>
                  <a:pt x="11627" y="275"/>
                  <a:pt x="10848" y="27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2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7"/>
          <a:srcRect l="32946" t="23330" r="32948" b="22970"/>
          <a:stretch>
            <a:fillRect/>
          </a:stretch>
        </p:blipFill>
        <p:spPr>
          <a:xfrm>
            <a:off x="5377490" y="3812884"/>
            <a:ext cx="2256235" cy="3552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10569" y="0"/>
                  <a:pt x="10358" y="13"/>
                  <a:pt x="10160" y="31"/>
                </a:cubicBezTo>
                <a:cubicBezTo>
                  <a:pt x="10062" y="44"/>
                  <a:pt x="9963" y="55"/>
                  <a:pt x="9867" y="72"/>
                </a:cubicBezTo>
                <a:cubicBezTo>
                  <a:pt x="9505" y="139"/>
                  <a:pt x="9159" y="245"/>
                  <a:pt x="8849" y="386"/>
                </a:cubicBezTo>
                <a:cubicBezTo>
                  <a:pt x="8733" y="444"/>
                  <a:pt x="8618" y="499"/>
                  <a:pt x="8503" y="572"/>
                </a:cubicBezTo>
                <a:cubicBezTo>
                  <a:pt x="8248" y="734"/>
                  <a:pt x="7981" y="982"/>
                  <a:pt x="7793" y="1207"/>
                </a:cubicBezTo>
                <a:cubicBezTo>
                  <a:pt x="7636" y="1424"/>
                  <a:pt x="7594" y="1562"/>
                  <a:pt x="7569" y="1986"/>
                </a:cubicBezTo>
                <a:cubicBezTo>
                  <a:pt x="7543" y="2413"/>
                  <a:pt x="7599" y="2708"/>
                  <a:pt x="7766" y="3000"/>
                </a:cubicBezTo>
                <a:cubicBezTo>
                  <a:pt x="7844" y="3107"/>
                  <a:pt x="7904" y="3188"/>
                  <a:pt x="8002" y="3325"/>
                </a:cubicBezTo>
                <a:cubicBezTo>
                  <a:pt x="8009" y="3335"/>
                  <a:pt x="8006" y="3335"/>
                  <a:pt x="8013" y="3345"/>
                </a:cubicBezTo>
                <a:cubicBezTo>
                  <a:pt x="8022" y="3355"/>
                  <a:pt x="8027" y="3363"/>
                  <a:pt x="8036" y="3374"/>
                </a:cubicBezTo>
                <a:cubicBezTo>
                  <a:pt x="8213" y="3575"/>
                  <a:pt x="8265" y="3673"/>
                  <a:pt x="8226" y="3748"/>
                </a:cubicBezTo>
                <a:cubicBezTo>
                  <a:pt x="8222" y="3762"/>
                  <a:pt x="8218" y="3777"/>
                  <a:pt x="8207" y="3789"/>
                </a:cubicBezTo>
                <a:cubicBezTo>
                  <a:pt x="8203" y="3792"/>
                  <a:pt x="8196" y="3797"/>
                  <a:pt x="8192" y="3801"/>
                </a:cubicBezTo>
                <a:cubicBezTo>
                  <a:pt x="8181" y="3809"/>
                  <a:pt x="8179" y="3818"/>
                  <a:pt x="8165" y="3827"/>
                </a:cubicBezTo>
                <a:cubicBezTo>
                  <a:pt x="8158" y="3832"/>
                  <a:pt x="8130" y="3835"/>
                  <a:pt x="8119" y="3839"/>
                </a:cubicBezTo>
                <a:cubicBezTo>
                  <a:pt x="8096" y="3851"/>
                  <a:pt x="8081" y="3863"/>
                  <a:pt x="8051" y="3876"/>
                </a:cubicBezTo>
                <a:cubicBezTo>
                  <a:pt x="7979" y="3906"/>
                  <a:pt x="7834" y="3924"/>
                  <a:pt x="7584" y="3938"/>
                </a:cubicBezTo>
                <a:cubicBezTo>
                  <a:pt x="7552" y="3941"/>
                  <a:pt x="7529" y="3946"/>
                  <a:pt x="7496" y="3948"/>
                </a:cubicBezTo>
                <a:cubicBezTo>
                  <a:pt x="7477" y="3949"/>
                  <a:pt x="7356" y="3949"/>
                  <a:pt x="7325" y="3950"/>
                </a:cubicBezTo>
                <a:cubicBezTo>
                  <a:pt x="7315" y="3951"/>
                  <a:pt x="7313" y="3952"/>
                  <a:pt x="7303" y="3953"/>
                </a:cubicBezTo>
                <a:cubicBezTo>
                  <a:pt x="7290" y="3953"/>
                  <a:pt x="7248" y="3952"/>
                  <a:pt x="7234" y="3953"/>
                </a:cubicBezTo>
                <a:cubicBezTo>
                  <a:pt x="6733" y="3971"/>
                  <a:pt x="5357" y="3985"/>
                  <a:pt x="3784" y="3987"/>
                </a:cubicBezTo>
                <a:cubicBezTo>
                  <a:pt x="3067" y="3987"/>
                  <a:pt x="2776" y="3984"/>
                  <a:pt x="2329" y="3982"/>
                </a:cubicBezTo>
                <a:cubicBezTo>
                  <a:pt x="1205" y="3980"/>
                  <a:pt x="579" y="3967"/>
                  <a:pt x="528" y="3929"/>
                </a:cubicBezTo>
                <a:cubicBezTo>
                  <a:pt x="528" y="3928"/>
                  <a:pt x="528" y="3927"/>
                  <a:pt x="528" y="3926"/>
                </a:cubicBezTo>
                <a:cubicBezTo>
                  <a:pt x="528" y="3926"/>
                  <a:pt x="521" y="3927"/>
                  <a:pt x="521" y="3926"/>
                </a:cubicBezTo>
                <a:cubicBezTo>
                  <a:pt x="519" y="3925"/>
                  <a:pt x="522" y="3903"/>
                  <a:pt x="521" y="3902"/>
                </a:cubicBezTo>
                <a:cubicBezTo>
                  <a:pt x="494" y="3918"/>
                  <a:pt x="470" y="3922"/>
                  <a:pt x="448" y="3919"/>
                </a:cubicBezTo>
                <a:cubicBezTo>
                  <a:pt x="404" y="3923"/>
                  <a:pt x="343" y="3935"/>
                  <a:pt x="300" y="3953"/>
                </a:cubicBezTo>
                <a:cubicBezTo>
                  <a:pt x="237" y="3978"/>
                  <a:pt x="189" y="3981"/>
                  <a:pt x="152" y="3941"/>
                </a:cubicBezTo>
                <a:lnTo>
                  <a:pt x="152" y="3965"/>
                </a:lnTo>
                <a:lnTo>
                  <a:pt x="0" y="3965"/>
                </a:lnTo>
                <a:lnTo>
                  <a:pt x="0" y="4165"/>
                </a:lnTo>
                <a:lnTo>
                  <a:pt x="152" y="4165"/>
                </a:lnTo>
                <a:lnTo>
                  <a:pt x="194" y="6554"/>
                </a:lnTo>
                <a:cubicBezTo>
                  <a:pt x="234" y="8996"/>
                  <a:pt x="253" y="9146"/>
                  <a:pt x="547" y="9281"/>
                </a:cubicBezTo>
                <a:cubicBezTo>
                  <a:pt x="718" y="9359"/>
                  <a:pt x="1060" y="9313"/>
                  <a:pt x="1562" y="9143"/>
                </a:cubicBezTo>
                <a:cubicBezTo>
                  <a:pt x="2142" y="8948"/>
                  <a:pt x="2892" y="8819"/>
                  <a:pt x="3450" y="8818"/>
                </a:cubicBezTo>
                <a:cubicBezTo>
                  <a:pt x="4302" y="8816"/>
                  <a:pt x="5307" y="9144"/>
                  <a:pt x="5863" y="9607"/>
                </a:cubicBezTo>
                <a:cubicBezTo>
                  <a:pt x="6900" y="10471"/>
                  <a:pt x="6519" y="11732"/>
                  <a:pt x="5038" y="12329"/>
                </a:cubicBezTo>
                <a:cubicBezTo>
                  <a:pt x="4031" y="12735"/>
                  <a:pt x="2800" y="12729"/>
                  <a:pt x="1562" y="12312"/>
                </a:cubicBezTo>
                <a:cubicBezTo>
                  <a:pt x="1060" y="12143"/>
                  <a:pt x="718" y="12096"/>
                  <a:pt x="547" y="12174"/>
                </a:cubicBezTo>
                <a:cubicBezTo>
                  <a:pt x="253" y="12309"/>
                  <a:pt x="234" y="12459"/>
                  <a:pt x="194" y="14901"/>
                </a:cubicBezTo>
                <a:lnTo>
                  <a:pt x="152" y="17290"/>
                </a:lnTo>
                <a:lnTo>
                  <a:pt x="0" y="17290"/>
                </a:lnTo>
                <a:lnTo>
                  <a:pt x="0" y="21600"/>
                </a:lnTo>
                <a:lnTo>
                  <a:pt x="87" y="21600"/>
                </a:lnTo>
                <a:cubicBezTo>
                  <a:pt x="70" y="21242"/>
                  <a:pt x="56" y="20741"/>
                  <a:pt x="46" y="19894"/>
                </a:cubicBezTo>
                <a:cubicBezTo>
                  <a:pt x="43" y="19631"/>
                  <a:pt x="47" y="19485"/>
                  <a:pt x="46" y="19274"/>
                </a:cubicBezTo>
                <a:lnTo>
                  <a:pt x="23" y="17565"/>
                </a:lnTo>
                <a:lnTo>
                  <a:pt x="129" y="17539"/>
                </a:lnTo>
                <a:cubicBezTo>
                  <a:pt x="153" y="17498"/>
                  <a:pt x="177" y="17474"/>
                  <a:pt x="213" y="17478"/>
                </a:cubicBezTo>
                <a:cubicBezTo>
                  <a:pt x="236" y="17481"/>
                  <a:pt x="264" y="17493"/>
                  <a:pt x="293" y="17507"/>
                </a:cubicBezTo>
                <a:cubicBezTo>
                  <a:pt x="313" y="17505"/>
                  <a:pt x="338" y="17501"/>
                  <a:pt x="357" y="17500"/>
                </a:cubicBezTo>
                <a:cubicBezTo>
                  <a:pt x="402" y="17499"/>
                  <a:pt x="438" y="17504"/>
                  <a:pt x="456" y="17515"/>
                </a:cubicBezTo>
                <a:cubicBezTo>
                  <a:pt x="457" y="17515"/>
                  <a:pt x="455" y="17555"/>
                  <a:pt x="456" y="17558"/>
                </a:cubicBezTo>
                <a:cubicBezTo>
                  <a:pt x="459" y="17558"/>
                  <a:pt x="468" y="17560"/>
                  <a:pt x="471" y="17560"/>
                </a:cubicBezTo>
                <a:cubicBezTo>
                  <a:pt x="481" y="17561"/>
                  <a:pt x="486" y="17726"/>
                  <a:pt x="494" y="17787"/>
                </a:cubicBezTo>
                <a:cubicBezTo>
                  <a:pt x="504" y="17716"/>
                  <a:pt x="509" y="17538"/>
                  <a:pt x="521" y="17529"/>
                </a:cubicBezTo>
                <a:cubicBezTo>
                  <a:pt x="588" y="17478"/>
                  <a:pt x="1275" y="17467"/>
                  <a:pt x="3784" y="17469"/>
                </a:cubicBezTo>
                <a:cubicBezTo>
                  <a:pt x="7223" y="17472"/>
                  <a:pt x="7956" y="17497"/>
                  <a:pt x="8165" y="17630"/>
                </a:cubicBezTo>
                <a:cubicBezTo>
                  <a:pt x="8290" y="17710"/>
                  <a:pt x="8281" y="17743"/>
                  <a:pt x="7998" y="18132"/>
                </a:cubicBezTo>
                <a:cubicBezTo>
                  <a:pt x="7832" y="18361"/>
                  <a:pt x="7653" y="18604"/>
                  <a:pt x="7603" y="18673"/>
                </a:cubicBezTo>
                <a:cubicBezTo>
                  <a:pt x="7520" y="18788"/>
                  <a:pt x="7501" y="19741"/>
                  <a:pt x="7576" y="19930"/>
                </a:cubicBezTo>
                <a:cubicBezTo>
                  <a:pt x="7678" y="20188"/>
                  <a:pt x="8114" y="20636"/>
                  <a:pt x="8503" y="20883"/>
                </a:cubicBezTo>
                <a:cubicBezTo>
                  <a:pt x="9154" y="21296"/>
                  <a:pt x="9793" y="21455"/>
                  <a:pt x="10802" y="21455"/>
                </a:cubicBezTo>
                <a:cubicBezTo>
                  <a:pt x="11811" y="21455"/>
                  <a:pt x="12450" y="21297"/>
                  <a:pt x="13101" y="20883"/>
                </a:cubicBezTo>
                <a:cubicBezTo>
                  <a:pt x="13489" y="20636"/>
                  <a:pt x="13925" y="20188"/>
                  <a:pt x="14028" y="19930"/>
                </a:cubicBezTo>
                <a:cubicBezTo>
                  <a:pt x="14106" y="19733"/>
                  <a:pt x="14081" y="18788"/>
                  <a:pt x="13993" y="18673"/>
                </a:cubicBezTo>
                <a:cubicBezTo>
                  <a:pt x="13941" y="18604"/>
                  <a:pt x="13764" y="18359"/>
                  <a:pt x="13602" y="18130"/>
                </a:cubicBezTo>
                <a:cubicBezTo>
                  <a:pt x="13327" y="17742"/>
                  <a:pt x="13317" y="17706"/>
                  <a:pt x="13439" y="17628"/>
                </a:cubicBezTo>
                <a:cubicBezTo>
                  <a:pt x="13645" y="17497"/>
                  <a:pt x="14388" y="17472"/>
                  <a:pt x="17816" y="17469"/>
                </a:cubicBezTo>
                <a:cubicBezTo>
                  <a:pt x="20325" y="17467"/>
                  <a:pt x="21012" y="17478"/>
                  <a:pt x="21079" y="17529"/>
                </a:cubicBezTo>
                <a:cubicBezTo>
                  <a:pt x="21087" y="17535"/>
                  <a:pt x="21092" y="17661"/>
                  <a:pt x="21098" y="17691"/>
                </a:cubicBezTo>
                <a:cubicBezTo>
                  <a:pt x="21100" y="17687"/>
                  <a:pt x="21097" y="17592"/>
                  <a:pt x="21098" y="17592"/>
                </a:cubicBezTo>
                <a:cubicBezTo>
                  <a:pt x="21106" y="17592"/>
                  <a:pt x="21133" y="17577"/>
                  <a:pt x="21148" y="17572"/>
                </a:cubicBezTo>
                <a:cubicBezTo>
                  <a:pt x="21150" y="17567"/>
                  <a:pt x="21154" y="17511"/>
                  <a:pt x="21155" y="17510"/>
                </a:cubicBezTo>
                <a:cubicBezTo>
                  <a:pt x="21171" y="17501"/>
                  <a:pt x="21204" y="17496"/>
                  <a:pt x="21247" y="17498"/>
                </a:cubicBezTo>
                <a:cubicBezTo>
                  <a:pt x="21267" y="17499"/>
                  <a:pt x="21292" y="17504"/>
                  <a:pt x="21315" y="17507"/>
                </a:cubicBezTo>
                <a:cubicBezTo>
                  <a:pt x="21332" y="17500"/>
                  <a:pt x="21350" y="17491"/>
                  <a:pt x="21364" y="17488"/>
                </a:cubicBezTo>
                <a:cubicBezTo>
                  <a:pt x="21406" y="17479"/>
                  <a:pt x="21437" y="17500"/>
                  <a:pt x="21463" y="17539"/>
                </a:cubicBezTo>
                <a:lnTo>
                  <a:pt x="21566" y="17563"/>
                </a:lnTo>
                <a:lnTo>
                  <a:pt x="21566" y="19493"/>
                </a:lnTo>
                <a:cubicBezTo>
                  <a:pt x="21566" y="20295"/>
                  <a:pt x="21552" y="20865"/>
                  <a:pt x="21532" y="21168"/>
                </a:cubicBezTo>
                <a:cubicBezTo>
                  <a:pt x="21525" y="21404"/>
                  <a:pt x="21505" y="21452"/>
                  <a:pt x="21494" y="21600"/>
                </a:cubicBezTo>
                <a:lnTo>
                  <a:pt x="21600" y="21600"/>
                </a:lnTo>
                <a:lnTo>
                  <a:pt x="21600" y="17271"/>
                </a:lnTo>
                <a:cubicBezTo>
                  <a:pt x="21571" y="17265"/>
                  <a:pt x="21518" y="17261"/>
                  <a:pt x="21509" y="17254"/>
                </a:cubicBezTo>
                <a:cubicBezTo>
                  <a:pt x="21444" y="17204"/>
                  <a:pt x="21412" y="16509"/>
                  <a:pt x="21395" y="14824"/>
                </a:cubicBezTo>
                <a:cubicBezTo>
                  <a:pt x="21370" y="12406"/>
                  <a:pt x="21355" y="12299"/>
                  <a:pt x="21060" y="12174"/>
                </a:cubicBezTo>
                <a:cubicBezTo>
                  <a:pt x="20871" y="12094"/>
                  <a:pt x="20514" y="12143"/>
                  <a:pt x="19921" y="12336"/>
                </a:cubicBezTo>
                <a:cubicBezTo>
                  <a:pt x="19073" y="12611"/>
                  <a:pt x="18216" y="12698"/>
                  <a:pt x="17493" y="12577"/>
                </a:cubicBezTo>
                <a:cubicBezTo>
                  <a:pt x="15337" y="12218"/>
                  <a:pt x="14446" y="10648"/>
                  <a:pt x="15787" y="9573"/>
                </a:cubicBezTo>
                <a:cubicBezTo>
                  <a:pt x="16155" y="9278"/>
                  <a:pt x="16881" y="8980"/>
                  <a:pt x="17481" y="8880"/>
                </a:cubicBezTo>
                <a:cubicBezTo>
                  <a:pt x="18215" y="8758"/>
                  <a:pt x="19068" y="8843"/>
                  <a:pt x="19921" y="9119"/>
                </a:cubicBezTo>
                <a:cubicBezTo>
                  <a:pt x="20714" y="9377"/>
                  <a:pt x="21031" y="9384"/>
                  <a:pt x="21228" y="9155"/>
                </a:cubicBezTo>
                <a:cubicBezTo>
                  <a:pt x="21356" y="9007"/>
                  <a:pt x="21370" y="8781"/>
                  <a:pt x="21391" y="6631"/>
                </a:cubicBezTo>
                <a:cubicBezTo>
                  <a:pt x="21408" y="4936"/>
                  <a:pt x="21443" y="4252"/>
                  <a:pt x="21509" y="4201"/>
                </a:cubicBezTo>
                <a:cubicBezTo>
                  <a:pt x="21518" y="4194"/>
                  <a:pt x="21571" y="4190"/>
                  <a:pt x="21600" y="4184"/>
                </a:cubicBezTo>
                <a:lnTo>
                  <a:pt x="21600" y="3965"/>
                </a:lnTo>
                <a:lnTo>
                  <a:pt x="21448" y="3965"/>
                </a:lnTo>
                <a:lnTo>
                  <a:pt x="21448" y="3921"/>
                </a:lnTo>
                <a:lnTo>
                  <a:pt x="21353" y="3946"/>
                </a:lnTo>
                <a:cubicBezTo>
                  <a:pt x="21245" y="3971"/>
                  <a:pt x="21157" y="3964"/>
                  <a:pt x="21125" y="3931"/>
                </a:cubicBezTo>
                <a:cubicBezTo>
                  <a:pt x="21122" y="3927"/>
                  <a:pt x="21120" y="3837"/>
                  <a:pt x="21117" y="3791"/>
                </a:cubicBezTo>
                <a:cubicBezTo>
                  <a:pt x="21107" y="3857"/>
                  <a:pt x="21097" y="3911"/>
                  <a:pt x="21083" y="3921"/>
                </a:cubicBezTo>
                <a:cubicBezTo>
                  <a:pt x="21082" y="3922"/>
                  <a:pt x="21077" y="3921"/>
                  <a:pt x="21076" y="3921"/>
                </a:cubicBezTo>
                <a:cubicBezTo>
                  <a:pt x="21075" y="3922"/>
                  <a:pt x="21073" y="3928"/>
                  <a:pt x="21072" y="3929"/>
                </a:cubicBezTo>
                <a:cubicBezTo>
                  <a:pt x="21016" y="3971"/>
                  <a:pt x="20304" y="3982"/>
                  <a:pt x="18921" y="3982"/>
                </a:cubicBezTo>
                <a:cubicBezTo>
                  <a:pt x="18534" y="3983"/>
                  <a:pt x="18373" y="3987"/>
                  <a:pt x="17816" y="3987"/>
                </a:cubicBezTo>
                <a:cubicBezTo>
                  <a:pt x="16102" y="3985"/>
                  <a:pt x="15060" y="3979"/>
                  <a:pt x="14419" y="3955"/>
                </a:cubicBezTo>
                <a:cubicBezTo>
                  <a:pt x="14418" y="3955"/>
                  <a:pt x="14413" y="3955"/>
                  <a:pt x="14411" y="3955"/>
                </a:cubicBezTo>
                <a:cubicBezTo>
                  <a:pt x="13843" y="3941"/>
                  <a:pt x="13650" y="3918"/>
                  <a:pt x="13549" y="3876"/>
                </a:cubicBezTo>
                <a:cubicBezTo>
                  <a:pt x="13539" y="3871"/>
                  <a:pt x="13536" y="3868"/>
                  <a:pt x="13526" y="3864"/>
                </a:cubicBezTo>
                <a:cubicBezTo>
                  <a:pt x="13491" y="3852"/>
                  <a:pt x="13460" y="3841"/>
                  <a:pt x="13439" y="3827"/>
                </a:cubicBezTo>
                <a:cubicBezTo>
                  <a:pt x="13424" y="3818"/>
                  <a:pt x="13419" y="3809"/>
                  <a:pt x="13408" y="3801"/>
                </a:cubicBezTo>
                <a:cubicBezTo>
                  <a:pt x="13404" y="3797"/>
                  <a:pt x="13401" y="3792"/>
                  <a:pt x="13397" y="3789"/>
                </a:cubicBezTo>
                <a:cubicBezTo>
                  <a:pt x="13385" y="3777"/>
                  <a:pt x="13374" y="3762"/>
                  <a:pt x="13370" y="3748"/>
                </a:cubicBezTo>
                <a:cubicBezTo>
                  <a:pt x="13334" y="3673"/>
                  <a:pt x="13392" y="3574"/>
                  <a:pt x="13568" y="3374"/>
                </a:cubicBezTo>
                <a:cubicBezTo>
                  <a:pt x="13600" y="3338"/>
                  <a:pt x="13616" y="3305"/>
                  <a:pt x="13644" y="3270"/>
                </a:cubicBezTo>
                <a:cubicBezTo>
                  <a:pt x="13726" y="3154"/>
                  <a:pt x="13798" y="3054"/>
                  <a:pt x="13849" y="2973"/>
                </a:cubicBezTo>
                <a:cubicBezTo>
                  <a:pt x="14004" y="2690"/>
                  <a:pt x="14056" y="2400"/>
                  <a:pt x="14031" y="1986"/>
                </a:cubicBezTo>
                <a:cubicBezTo>
                  <a:pt x="14006" y="1558"/>
                  <a:pt x="13969" y="1424"/>
                  <a:pt x="13807" y="1202"/>
                </a:cubicBezTo>
                <a:cubicBezTo>
                  <a:pt x="13775" y="1163"/>
                  <a:pt x="13742" y="1125"/>
                  <a:pt x="13705" y="1086"/>
                </a:cubicBezTo>
                <a:cubicBezTo>
                  <a:pt x="13680" y="1058"/>
                  <a:pt x="13648" y="1029"/>
                  <a:pt x="13617" y="999"/>
                </a:cubicBezTo>
                <a:cubicBezTo>
                  <a:pt x="13549" y="933"/>
                  <a:pt x="13480" y="864"/>
                  <a:pt x="13405" y="801"/>
                </a:cubicBezTo>
                <a:cubicBezTo>
                  <a:pt x="13337" y="747"/>
                  <a:pt x="13268" y="697"/>
                  <a:pt x="13199" y="649"/>
                </a:cubicBezTo>
                <a:cubicBezTo>
                  <a:pt x="13163" y="623"/>
                  <a:pt x="13130" y="596"/>
                  <a:pt x="13093" y="572"/>
                </a:cubicBezTo>
                <a:cubicBezTo>
                  <a:pt x="12713" y="333"/>
                  <a:pt x="12262" y="169"/>
                  <a:pt x="11786" y="77"/>
                </a:cubicBezTo>
                <a:cubicBezTo>
                  <a:pt x="11761" y="72"/>
                  <a:pt x="11735" y="67"/>
                  <a:pt x="11710" y="63"/>
                </a:cubicBezTo>
                <a:cubicBezTo>
                  <a:pt x="11610" y="45"/>
                  <a:pt x="11508" y="31"/>
                  <a:pt x="11406" y="19"/>
                </a:cubicBezTo>
                <a:cubicBezTo>
                  <a:pt x="11241" y="7"/>
                  <a:pt x="11062" y="0"/>
                  <a:pt x="10802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3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8"/>
          <a:srcRect l="56239" t="32690" r="138" b="32282"/>
          <a:stretch>
            <a:fillRect/>
          </a:stretch>
        </p:blipFill>
        <p:spPr>
          <a:xfrm>
            <a:off x="6917096" y="4419111"/>
            <a:ext cx="2977357" cy="2390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6" h="21600" extrusionOk="0">
                <a:moveTo>
                  <a:pt x="4884" y="0"/>
                </a:moveTo>
                <a:cubicBezTo>
                  <a:pt x="4875" y="152"/>
                  <a:pt x="4866" y="232"/>
                  <a:pt x="4853" y="251"/>
                </a:cubicBezTo>
                <a:cubicBezTo>
                  <a:pt x="4838" y="274"/>
                  <a:pt x="4735" y="289"/>
                  <a:pt x="4590" y="301"/>
                </a:cubicBezTo>
                <a:lnTo>
                  <a:pt x="4831" y="308"/>
                </a:lnTo>
                <a:lnTo>
                  <a:pt x="4831" y="498"/>
                </a:lnTo>
                <a:lnTo>
                  <a:pt x="4831" y="667"/>
                </a:lnTo>
                <a:cubicBezTo>
                  <a:pt x="4833" y="669"/>
                  <a:pt x="4852" y="672"/>
                  <a:pt x="4853" y="674"/>
                </a:cubicBezTo>
                <a:cubicBezTo>
                  <a:pt x="4924" y="748"/>
                  <a:pt x="4933" y="1338"/>
                  <a:pt x="4913" y="4235"/>
                </a:cubicBezTo>
                <a:cubicBezTo>
                  <a:pt x="4888" y="7775"/>
                  <a:pt x="4870" y="8077"/>
                  <a:pt x="4653" y="8182"/>
                </a:cubicBezTo>
                <a:cubicBezTo>
                  <a:pt x="4600" y="8208"/>
                  <a:pt x="4368" y="8103"/>
                  <a:pt x="4138" y="7953"/>
                </a:cubicBezTo>
                <a:cubicBezTo>
                  <a:pt x="3602" y="7603"/>
                  <a:pt x="3170" y="7493"/>
                  <a:pt x="2476" y="7526"/>
                </a:cubicBezTo>
                <a:cubicBezTo>
                  <a:pt x="1998" y="7549"/>
                  <a:pt x="1858" y="7590"/>
                  <a:pt x="1492" y="7810"/>
                </a:cubicBezTo>
                <a:cubicBezTo>
                  <a:pt x="-367" y="8925"/>
                  <a:pt x="-394" y="12349"/>
                  <a:pt x="1447" y="13504"/>
                </a:cubicBezTo>
                <a:cubicBezTo>
                  <a:pt x="1863" y="13765"/>
                  <a:pt x="1968" y="13799"/>
                  <a:pt x="2470" y="13823"/>
                </a:cubicBezTo>
                <a:cubicBezTo>
                  <a:pt x="3164" y="13855"/>
                  <a:pt x="3591" y="13749"/>
                  <a:pt x="4141" y="13400"/>
                </a:cubicBezTo>
                <a:cubicBezTo>
                  <a:pt x="4376" y="13250"/>
                  <a:pt x="4609" y="13146"/>
                  <a:pt x="4658" y="13170"/>
                </a:cubicBezTo>
                <a:cubicBezTo>
                  <a:pt x="4868" y="13272"/>
                  <a:pt x="4888" y="13595"/>
                  <a:pt x="4913" y="17043"/>
                </a:cubicBezTo>
                <a:cubicBezTo>
                  <a:pt x="4930" y="19436"/>
                  <a:pt x="4920" y="20495"/>
                  <a:pt x="4873" y="20607"/>
                </a:cubicBezTo>
                <a:cubicBezTo>
                  <a:pt x="4857" y="20645"/>
                  <a:pt x="4839" y="20674"/>
                  <a:pt x="4785" y="20696"/>
                </a:cubicBezTo>
                <a:cubicBezTo>
                  <a:pt x="4829" y="20710"/>
                  <a:pt x="4876" y="20720"/>
                  <a:pt x="4898" y="20739"/>
                </a:cubicBezTo>
                <a:cubicBezTo>
                  <a:pt x="5017" y="20838"/>
                  <a:pt x="5034" y="20892"/>
                  <a:pt x="4986" y="21005"/>
                </a:cubicBezTo>
                <a:cubicBezTo>
                  <a:pt x="4970" y="21044"/>
                  <a:pt x="4924" y="21070"/>
                  <a:pt x="4839" y="21091"/>
                </a:cubicBezTo>
                <a:cubicBezTo>
                  <a:pt x="4841" y="21093"/>
                  <a:pt x="4852" y="21096"/>
                  <a:pt x="4853" y="21098"/>
                </a:cubicBezTo>
                <a:cubicBezTo>
                  <a:pt x="4855" y="21100"/>
                  <a:pt x="4855" y="21136"/>
                  <a:pt x="4856" y="21141"/>
                </a:cubicBezTo>
                <a:cubicBezTo>
                  <a:pt x="4869" y="21121"/>
                  <a:pt x="4887" y="21117"/>
                  <a:pt x="4907" y="21127"/>
                </a:cubicBezTo>
                <a:cubicBezTo>
                  <a:pt x="4908" y="21120"/>
                  <a:pt x="4909" y="21077"/>
                  <a:pt x="4910" y="21076"/>
                </a:cubicBezTo>
                <a:cubicBezTo>
                  <a:pt x="4936" y="21046"/>
                  <a:pt x="5018" y="21047"/>
                  <a:pt x="5094" y="21084"/>
                </a:cubicBezTo>
                <a:lnTo>
                  <a:pt x="5122" y="21098"/>
                </a:lnTo>
                <a:cubicBezTo>
                  <a:pt x="5127" y="21095"/>
                  <a:pt x="5132" y="21104"/>
                  <a:pt x="5136" y="21105"/>
                </a:cubicBezTo>
                <a:lnTo>
                  <a:pt x="5139" y="21105"/>
                </a:lnTo>
                <a:lnTo>
                  <a:pt x="5139" y="21041"/>
                </a:lnTo>
                <a:lnTo>
                  <a:pt x="7997" y="21005"/>
                </a:lnTo>
                <a:cubicBezTo>
                  <a:pt x="10502" y="20971"/>
                  <a:pt x="10880" y="20950"/>
                  <a:pt x="11078" y="20836"/>
                </a:cubicBezTo>
                <a:cubicBezTo>
                  <a:pt x="11420" y="20639"/>
                  <a:pt x="11431" y="20425"/>
                  <a:pt x="11140" y="19667"/>
                </a:cubicBezTo>
                <a:cubicBezTo>
                  <a:pt x="10829" y="18856"/>
                  <a:pt x="10739" y="18356"/>
                  <a:pt x="10775" y="17645"/>
                </a:cubicBezTo>
                <a:cubicBezTo>
                  <a:pt x="10814" y="16887"/>
                  <a:pt x="11068" y="16224"/>
                  <a:pt x="11522" y="15698"/>
                </a:cubicBezTo>
                <a:cubicBezTo>
                  <a:pt x="12051" y="15084"/>
                  <a:pt x="12321" y="14952"/>
                  <a:pt x="13042" y="14952"/>
                </a:cubicBezTo>
                <a:cubicBezTo>
                  <a:pt x="13608" y="14952"/>
                  <a:pt x="13678" y="14972"/>
                  <a:pt x="14054" y="15207"/>
                </a:cubicBezTo>
                <a:cubicBezTo>
                  <a:pt x="14503" y="15487"/>
                  <a:pt x="14922" y="16014"/>
                  <a:pt x="15131" y="16562"/>
                </a:cubicBezTo>
                <a:cubicBezTo>
                  <a:pt x="15481" y="17478"/>
                  <a:pt x="15445" y="18491"/>
                  <a:pt x="15021" y="19571"/>
                </a:cubicBezTo>
                <a:cubicBezTo>
                  <a:pt x="14746" y="20270"/>
                  <a:pt x="14716" y="20530"/>
                  <a:pt x="14883" y="20722"/>
                </a:cubicBezTo>
                <a:cubicBezTo>
                  <a:pt x="15091" y="20960"/>
                  <a:pt x="15610" y="21005"/>
                  <a:pt x="18261" y="21005"/>
                </a:cubicBezTo>
                <a:cubicBezTo>
                  <a:pt x="20220" y="21005"/>
                  <a:pt x="20903" y="21025"/>
                  <a:pt x="20957" y="21094"/>
                </a:cubicBezTo>
                <a:cubicBezTo>
                  <a:pt x="20962" y="21101"/>
                  <a:pt x="20967" y="21488"/>
                  <a:pt x="20971" y="21600"/>
                </a:cubicBezTo>
                <a:lnTo>
                  <a:pt x="20971" y="21041"/>
                </a:lnTo>
                <a:lnTo>
                  <a:pt x="21051" y="21055"/>
                </a:lnTo>
                <a:cubicBezTo>
                  <a:pt x="21087" y="20983"/>
                  <a:pt x="21132" y="20931"/>
                  <a:pt x="21189" y="20958"/>
                </a:cubicBezTo>
                <a:cubicBezTo>
                  <a:pt x="21196" y="20962"/>
                  <a:pt x="21200" y="20739"/>
                  <a:pt x="21206" y="20671"/>
                </a:cubicBezTo>
                <a:lnTo>
                  <a:pt x="21206" y="273"/>
                </a:lnTo>
                <a:lnTo>
                  <a:pt x="21138" y="283"/>
                </a:lnTo>
                <a:lnTo>
                  <a:pt x="21000" y="308"/>
                </a:lnTo>
                <a:lnTo>
                  <a:pt x="21000" y="204"/>
                </a:lnTo>
                <a:cubicBezTo>
                  <a:pt x="20988" y="246"/>
                  <a:pt x="20975" y="249"/>
                  <a:pt x="20960" y="219"/>
                </a:cubicBezTo>
                <a:cubicBezTo>
                  <a:pt x="20959" y="223"/>
                  <a:pt x="20958" y="253"/>
                  <a:pt x="20957" y="255"/>
                </a:cubicBezTo>
                <a:cubicBezTo>
                  <a:pt x="20957" y="255"/>
                  <a:pt x="20952" y="254"/>
                  <a:pt x="20952" y="255"/>
                </a:cubicBezTo>
                <a:cubicBezTo>
                  <a:pt x="20905" y="304"/>
                  <a:pt x="20315" y="326"/>
                  <a:pt x="19349" y="337"/>
                </a:cubicBezTo>
                <a:cubicBezTo>
                  <a:pt x="18936" y="346"/>
                  <a:pt x="18600" y="354"/>
                  <a:pt x="18009" y="359"/>
                </a:cubicBezTo>
                <a:cubicBezTo>
                  <a:pt x="16982" y="367"/>
                  <a:pt x="16343" y="375"/>
                  <a:pt x="15911" y="387"/>
                </a:cubicBezTo>
                <a:cubicBezTo>
                  <a:pt x="15862" y="390"/>
                  <a:pt x="15787" y="391"/>
                  <a:pt x="15742" y="394"/>
                </a:cubicBezTo>
                <a:cubicBezTo>
                  <a:pt x="15687" y="397"/>
                  <a:pt x="15646" y="399"/>
                  <a:pt x="15601" y="402"/>
                </a:cubicBezTo>
                <a:cubicBezTo>
                  <a:pt x="15261" y="432"/>
                  <a:pt x="15083" y="476"/>
                  <a:pt x="14973" y="549"/>
                </a:cubicBezTo>
                <a:cubicBezTo>
                  <a:pt x="14971" y="551"/>
                  <a:pt x="14969" y="550"/>
                  <a:pt x="14967" y="552"/>
                </a:cubicBezTo>
                <a:cubicBezTo>
                  <a:pt x="14906" y="611"/>
                  <a:pt x="14859" y="670"/>
                  <a:pt x="14829" y="739"/>
                </a:cubicBezTo>
                <a:cubicBezTo>
                  <a:pt x="14829" y="739"/>
                  <a:pt x="14829" y="742"/>
                  <a:pt x="14829" y="742"/>
                </a:cubicBezTo>
                <a:cubicBezTo>
                  <a:pt x="14798" y="813"/>
                  <a:pt x="14783" y="895"/>
                  <a:pt x="14786" y="990"/>
                </a:cubicBezTo>
                <a:cubicBezTo>
                  <a:pt x="14788" y="1037"/>
                  <a:pt x="14807" y="1102"/>
                  <a:pt x="14818" y="1158"/>
                </a:cubicBezTo>
                <a:cubicBezTo>
                  <a:pt x="14853" y="1321"/>
                  <a:pt x="14911" y="1510"/>
                  <a:pt x="15015" y="1782"/>
                </a:cubicBezTo>
                <a:cubicBezTo>
                  <a:pt x="15027" y="1812"/>
                  <a:pt x="15033" y="1842"/>
                  <a:pt x="15044" y="1872"/>
                </a:cubicBezTo>
                <a:cubicBezTo>
                  <a:pt x="15136" y="2112"/>
                  <a:pt x="15209" y="2346"/>
                  <a:pt x="15261" y="2578"/>
                </a:cubicBezTo>
                <a:cubicBezTo>
                  <a:pt x="15289" y="2700"/>
                  <a:pt x="15313" y="2821"/>
                  <a:pt x="15329" y="2940"/>
                </a:cubicBezTo>
                <a:cubicBezTo>
                  <a:pt x="15330" y="2944"/>
                  <a:pt x="15331" y="2947"/>
                  <a:pt x="15332" y="2951"/>
                </a:cubicBezTo>
                <a:cubicBezTo>
                  <a:pt x="15348" y="3071"/>
                  <a:pt x="15358" y="3192"/>
                  <a:pt x="15363" y="3310"/>
                </a:cubicBezTo>
                <a:cubicBezTo>
                  <a:pt x="15380" y="3676"/>
                  <a:pt x="15341" y="4028"/>
                  <a:pt x="15247" y="4378"/>
                </a:cubicBezTo>
                <a:cubicBezTo>
                  <a:pt x="15217" y="4489"/>
                  <a:pt x="15184" y="4600"/>
                  <a:pt x="15143" y="4712"/>
                </a:cubicBezTo>
                <a:cubicBezTo>
                  <a:pt x="15141" y="4716"/>
                  <a:pt x="15139" y="4722"/>
                  <a:pt x="15137" y="4726"/>
                </a:cubicBezTo>
                <a:cubicBezTo>
                  <a:pt x="15077" y="4887"/>
                  <a:pt x="15008" y="5036"/>
                  <a:pt x="14933" y="5174"/>
                </a:cubicBezTo>
                <a:cubicBezTo>
                  <a:pt x="14860" y="5310"/>
                  <a:pt x="14781" y="5432"/>
                  <a:pt x="14693" y="5547"/>
                </a:cubicBezTo>
                <a:cubicBezTo>
                  <a:pt x="14692" y="5549"/>
                  <a:pt x="14692" y="5553"/>
                  <a:pt x="14690" y="5554"/>
                </a:cubicBezTo>
                <a:cubicBezTo>
                  <a:pt x="14602" y="5670"/>
                  <a:pt x="14506" y="5774"/>
                  <a:pt x="14402" y="5870"/>
                </a:cubicBezTo>
                <a:cubicBezTo>
                  <a:pt x="14401" y="5870"/>
                  <a:pt x="14400" y="5873"/>
                  <a:pt x="14399" y="5873"/>
                </a:cubicBezTo>
                <a:cubicBezTo>
                  <a:pt x="14294" y="5970"/>
                  <a:pt x="14180" y="6058"/>
                  <a:pt x="14057" y="6135"/>
                </a:cubicBezTo>
                <a:cubicBezTo>
                  <a:pt x="13884" y="6244"/>
                  <a:pt x="13763" y="6309"/>
                  <a:pt x="13633" y="6350"/>
                </a:cubicBezTo>
                <a:cubicBezTo>
                  <a:pt x="13503" y="6391"/>
                  <a:pt x="13366" y="6405"/>
                  <a:pt x="13161" y="6415"/>
                </a:cubicBezTo>
                <a:cubicBezTo>
                  <a:pt x="13145" y="6415"/>
                  <a:pt x="13132" y="6411"/>
                  <a:pt x="13116" y="6411"/>
                </a:cubicBezTo>
                <a:cubicBezTo>
                  <a:pt x="12943" y="6418"/>
                  <a:pt x="12788" y="6405"/>
                  <a:pt x="12644" y="6375"/>
                </a:cubicBezTo>
                <a:cubicBezTo>
                  <a:pt x="12126" y="6274"/>
                  <a:pt x="11712" y="5965"/>
                  <a:pt x="11341" y="5414"/>
                </a:cubicBezTo>
                <a:cubicBezTo>
                  <a:pt x="11338" y="5410"/>
                  <a:pt x="11332" y="5405"/>
                  <a:pt x="11329" y="5400"/>
                </a:cubicBezTo>
                <a:cubicBezTo>
                  <a:pt x="11297" y="5352"/>
                  <a:pt x="11274" y="5302"/>
                  <a:pt x="11245" y="5253"/>
                </a:cubicBezTo>
                <a:cubicBezTo>
                  <a:pt x="11193" y="5168"/>
                  <a:pt x="11140" y="5083"/>
                  <a:pt x="11098" y="4995"/>
                </a:cubicBezTo>
                <a:cubicBezTo>
                  <a:pt x="11080" y="4959"/>
                  <a:pt x="11068" y="4920"/>
                  <a:pt x="11052" y="4884"/>
                </a:cubicBezTo>
                <a:cubicBezTo>
                  <a:pt x="11003" y="4772"/>
                  <a:pt x="10959" y="4659"/>
                  <a:pt x="10922" y="4543"/>
                </a:cubicBezTo>
                <a:cubicBezTo>
                  <a:pt x="10920" y="4536"/>
                  <a:pt x="10916" y="4532"/>
                  <a:pt x="10914" y="4525"/>
                </a:cubicBezTo>
                <a:cubicBezTo>
                  <a:pt x="10904" y="4494"/>
                  <a:pt x="10900" y="4460"/>
                  <a:pt x="10891" y="4428"/>
                </a:cubicBezTo>
                <a:cubicBezTo>
                  <a:pt x="10888" y="4416"/>
                  <a:pt x="10886" y="4404"/>
                  <a:pt x="10883" y="4392"/>
                </a:cubicBezTo>
                <a:cubicBezTo>
                  <a:pt x="10853" y="4279"/>
                  <a:pt x="10827" y="4162"/>
                  <a:pt x="10809" y="4045"/>
                </a:cubicBezTo>
                <a:cubicBezTo>
                  <a:pt x="10808" y="4040"/>
                  <a:pt x="10807" y="4035"/>
                  <a:pt x="10806" y="4030"/>
                </a:cubicBezTo>
                <a:cubicBezTo>
                  <a:pt x="10801" y="3991"/>
                  <a:pt x="10797" y="3951"/>
                  <a:pt x="10792" y="3912"/>
                </a:cubicBezTo>
                <a:cubicBezTo>
                  <a:pt x="10753" y="3558"/>
                  <a:pt x="10762" y="3190"/>
                  <a:pt x="10829" y="2804"/>
                </a:cubicBezTo>
                <a:cubicBezTo>
                  <a:pt x="10865" y="2598"/>
                  <a:pt x="10916" y="2387"/>
                  <a:pt x="10982" y="2173"/>
                </a:cubicBezTo>
                <a:cubicBezTo>
                  <a:pt x="11023" y="2031"/>
                  <a:pt x="11072" y="1887"/>
                  <a:pt x="11129" y="1743"/>
                </a:cubicBezTo>
                <a:cubicBezTo>
                  <a:pt x="11141" y="1712"/>
                  <a:pt x="11146" y="1693"/>
                  <a:pt x="11157" y="1664"/>
                </a:cubicBezTo>
                <a:cubicBezTo>
                  <a:pt x="11159" y="1658"/>
                  <a:pt x="11158" y="1655"/>
                  <a:pt x="11160" y="1649"/>
                </a:cubicBezTo>
                <a:cubicBezTo>
                  <a:pt x="11225" y="1477"/>
                  <a:pt x="11277" y="1327"/>
                  <a:pt x="11310" y="1201"/>
                </a:cubicBezTo>
                <a:cubicBezTo>
                  <a:pt x="11343" y="1072"/>
                  <a:pt x="11357" y="966"/>
                  <a:pt x="11352" y="878"/>
                </a:cubicBezTo>
                <a:cubicBezTo>
                  <a:pt x="11352" y="876"/>
                  <a:pt x="11355" y="874"/>
                  <a:pt x="11355" y="871"/>
                </a:cubicBezTo>
                <a:cubicBezTo>
                  <a:pt x="11355" y="870"/>
                  <a:pt x="11355" y="869"/>
                  <a:pt x="11355" y="868"/>
                </a:cubicBezTo>
                <a:cubicBezTo>
                  <a:pt x="11354" y="860"/>
                  <a:pt x="11350" y="854"/>
                  <a:pt x="11349" y="846"/>
                </a:cubicBezTo>
                <a:cubicBezTo>
                  <a:pt x="11337" y="765"/>
                  <a:pt x="11310" y="696"/>
                  <a:pt x="11261" y="635"/>
                </a:cubicBezTo>
                <a:cubicBezTo>
                  <a:pt x="11208" y="568"/>
                  <a:pt x="11134" y="511"/>
                  <a:pt x="11035" y="455"/>
                </a:cubicBezTo>
                <a:cubicBezTo>
                  <a:pt x="10968" y="418"/>
                  <a:pt x="9612" y="370"/>
                  <a:pt x="8025" y="348"/>
                </a:cubicBezTo>
                <a:lnTo>
                  <a:pt x="5139" y="308"/>
                </a:lnTo>
                <a:lnTo>
                  <a:pt x="5139" y="226"/>
                </a:lnTo>
                <a:cubicBezTo>
                  <a:pt x="5136" y="230"/>
                  <a:pt x="5137" y="244"/>
                  <a:pt x="5133" y="247"/>
                </a:cubicBezTo>
                <a:cubicBezTo>
                  <a:pt x="5003" y="368"/>
                  <a:pt x="4946" y="372"/>
                  <a:pt x="4893" y="262"/>
                </a:cubicBezTo>
                <a:cubicBezTo>
                  <a:pt x="4890" y="255"/>
                  <a:pt x="4887" y="52"/>
                  <a:pt x="4884" y="0"/>
                </a:cubicBezTo>
                <a:close/>
                <a:moveTo>
                  <a:pt x="0" y="280"/>
                </a:moveTo>
                <a:lnTo>
                  <a:pt x="0" y="294"/>
                </a:lnTo>
                <a:cubicBezTo>
                  <a:pt x="36" y="292"/>
                  <a:pt x="62" y="289"/>
                  <a:pt x="82" y="287"/>
                </a:cubicBezTo>
                <a:cubicBezTo>
                  <a:pt x="43" y="285"/>
                  <a:pt x="37" y="281"/>
                  <a:pt x="0" y="28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4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9"/>
          <a:srcRect l="56239" t="32690" r="138" b="32282"/>
          <a:stretch>
            <a:fillRect/>
          </a:stretch>
        </p:blipFill>
        <p:spPr>
          <a:xfrm flipH="1">
            <a:off x="3113605" y="4419111"/>
            <a:ext cx="2977358" cy="2390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6" h="21600" extrusionOk="0">
                <a:moveTo>
                  <a:pt x="4884" y="0"/>
                </a:moveTo>
                <a:cubicBezTo>
                  <a:pt x="4875" y="152"/>
                  <a:pt x="4866" y="232"/>
                  <a:pt x="4853" y="251"/>
                </a:cubicBezTo>
                <a:cubicBezTo>
                  <a:pt x="4838" y="274"/>
                  <a:pt x="4735" y="289"/>
                  <a:pt x="4590" y="301"/>
                </a:cubicBezTo>
                <a:lnTo>
                  <a:pt x="4831" y="308"/>
                </a:lnTo>
                <a:lnTo>
                  <a:pt x="4831" y="498"/>
                </a:lnTo>
                <a:lnTo>
                  <a:pt x="4831" y="667"/>
                </a:lnTo>
                <a:cubicBezTo>
                  <a:pt x="4833" y="669"/>
                  <a:pt x="4852" y="672"/>
                  <a:pt x="4853" y="674"/>
                </a:cubicBezTo>
                <a:cubicBezTo>
                  <a:pt x="4924" y="748"/>
                  <a:pt x="4933" y="1338"/>
                  <a:pt x="4913" y="4235"/>
                </a:cubicBezTo>
                <a:cubicBezTo>
                  <a:pt x="4888" y="7775"/>
                  <a:pt x="4870" y="8077"/>
                  <a:pt x="4653" y="8182"/>
                </a:cubicBezTo>
                <a:cubicBezTo>
                  <a:pt x="4600" y="8208"/>
                  <a:pt x="4368" y="8103"/>
                  <a:pt x="4138" y="7953"/>
                </a:cubicBezTo>
                <a:cubicBezTo>
                  <a:pt x="3602" y="7603"/>
                  <a:pt x="3170" y="7493"/>
                  <a:pt x="2476" y="7526"/>
                </a:cubicBezTo>
                <a:cubicBezTo>
                  <a:pt x="1998" y="7549"/>
                  <a:pt x="1858" y="7590"/>
                  <a:pt x="1492" y="7810"/>
                </a:cubicBezTo>
                <a:cubicBezTo>
                  <a:pt x="-367" y="8925"/>
                  <a:pt x="-394" y="12349"/>
                  <a:pt x="1447" y="13504"/>
                </a:cubicBezTo>
                <a:cubicBezTo>
                  <a:pt x="1863" y="13765"/>
                  <a:pt x="1968" y="13799"/>
                  <a:pt x="2470" y="13823"/>
                </a:cubicBezTo>
                <a:cubicBezTo>
                  <a:pt x="3164" y="13855"/>
                  <a:pt x="3591" y="13749"/>
                  <a:pt x="4141" y="13400"/>
                </a:cubicBezTo>
                <a:cubicBezTo>
                  <a:pt x="4376" y="13250"/>
                  <a:pt x="4609" y="13146"/>
                  <a:pt x="4658" y="13170"/>
                </a:cubicBezTo>
                <a:cubicBezTo>
                  <a:pt x="4868" y="13272"/>
                  <a:pt x="4888" y="13595"/>
                  <a:pt x="4913" y="17043"/>
                </a:cubicBezTo>
                <a:cubicBezTo>
                  <a:pt x="4930" y="19436"/>
                  <a:pt x="4920" y="20495"/>
                  <a:pt x="4873" y="20607"/>
                </a:cubicBezTo>
                <a:cubicBezTo>
                  <a:pt x="4857" y="20645"/>
                  <a:pt x="4839" y="20674"/>
                  <a:pt x="4785" y="20696"/>
                </a:cubicBezTo>
                <a:cubicBezTo>
                  <a:pt x="4829" y="20710"/>
                  <a:pt x="4876" y="20720"/>
                  <a:pt x="4898" y="20739"/>
                </a:cubicBezTo>
                <a:cubicBezTo>
                  <a:pt x="5017" y="20838"/>
                  <a:pt x="5034" y="20892"/>
                  <a:pt x="4986" y="21005"/>
                </a:cubicBezTo>
                <a:cubicBezTo>
                  <a:pt x="4970" y="21044"/>
                  <a:pt x="4924" y="21070"/>
                  <a:pt x="4839" y="21091"/>
                </a:cubicBezTo>
                <a:cubicBezTo>
                  <a:pt x="4841" y="21093"/>
                  <a:pt x="4852" y="21096"/>
                  <a:pt x="4853" y="21098"/>
                </a:cubicBezTo>
                <a:cubicBezTo>
                  <a:pt x="4855" y="21100"/>
                  <a:pt x="4855" y="21136"/>
                  <a:pt x="4856" y="21141"/>
                </a:cubicBezTo>
                <a:cubicBezTo>
                  <a:pt x="4869" y="21121"/>
                  <a:pt x="4887" y="21117"/>
                  <a:pt x="4907" y="21127"/>
                </a:cubicBezTo>
                <a:cubicBezTo>
                  <a:pt x="4908" y="21120"/>
                  <a:pt x="4909" y="21077"/>
                  <a:pt x="4910" y="21076"/>
                </a:cubicBezTo>
                <a:cubicBezTo>
                  <a:pt x="4936" y="21046"/>
                  <a:pt x="5018" y="21047"/>
                  <a:pt x="5094" y="21084"/>
                </a:cubicBezTo>
                <a:lnTo>
                  <a:pt x="5122" y="21098"/>
                </a:lnTo>
                <a:cubicBezTo>
                  <a:pt x="5127" y="21095"/>
                  <a:pt x="5132" y="21104"/>
                  <a:pt x="5136" y="21105"/>
                </a:cubicBezTo>
                <a:lnTo>
                  <a:pt x="5139" y="21105"/>
                </a:lnTo>
                <a:lnTo>
                  <a:pt x="5139" y="21041"/>
                </a:lnTo>
                <a:lnTo>
                  <a:pt x="7997" y="21005"/>
                </a:lnTo>
                <a:cubicBezTo>
                  <a:pt x="10502" y="20971"/>
                  <a:pt x="10880" y="20950"/>
                  <a:pt x="11078" y="20836"/>
                </a:cubicBezTo>
                <a:cubicBezTo>
                  <a:pt x="11420" y="20639"/>
                  <a:pt x="11431" y="20425"/>
                  <a:pt x="11140" y="19667"/>
                </a:cubicBezTo>
                <a:cubicBezTo>
                  <a:pt x="10829" y="18856"/>
                  <a:pt x="10739" y="18356"/>
                  <a:pt x="10775" y="17645"/>
                </a:cubicBezTo>
                <a:cubicBezTo>
                  <a:pt x="10814" y="16887"/>
                  <a:pt x="11068" y="16224"/>
                  <a:pt x="11522" y="15698"/>
                </a:cubicBezTo>
                <a:cubicBezTo>
                  <a:pt x="12051" y="15084"/>
                  <a:pt x="12321" y="14952"/>
                  <a:pt x="13042" y="14952"/>
                </a:cubicBezTo>
                <a:cubicBezTo>
                  <a:pt x="13608" y="14952"/>
                  <a:pt x="13678" y="14972"/>
                  <a:pt x="14054" y="15207"/>
                </a:cubicBezTo>
                <a:cubicBezTo>
                  <a:pt x="14503" y="15487"/>
                  <a:pt x="14922" y="16014"/>
                  <a:pt x="15131" y="16562"/>
                </a:cubicBezTo>
                <a:cubicBezTo>
                  <a:pt x="15481" y="17478"/>
                  <a:pt x="15445" y="18491"/>
                  <a:pt x="15021" y="19571"/>
                </a:cubicBezTo>
                <a:cubicBezTo>
                  <a:pt x="14746" y="20270"/>
                  <a:pt x="14716" y="20530"/>
                  <a:pt x="14883" y="20722"/>
                </a:cubicBezTo>
                <a:cubicBezTo>
                  <a:pt x="15091" y="20960"/>
                  <a:pt x="15610" y="21005"/>
                  <a:pt x="18261" y="21005"/>
                </a:cubicBezTo>
                <a:cubicBezTo>
                  <a:pt x="20220" y="21005"/>
                  <a:pt x="20903" y="21025"/>
                  <a:pt x="20957" y="21094"/>
                </a:cubicBezTo>
                <a:cubicBezTo>
                  <a:pt x="20962" y="21101"/>
                  <a:pt x="20967" y="21488"/>
                  <a:pt x="20971" y="21600"/>
                </a:cubicBezTo>
                <a:lnTo>
                  <a:pt x="20971" y="21041"/>
                </a:lnTo>
                <a:lnTo>
                  <a:pt x="21051" y="21055"/>
                </a:lnTo>
                <a:cubicBezTo>
                  <a:pt x="21087" y="20983"/>
                  <a:pt x="21132" y="20931"/>
                  <a:pt x="21189" y="20958"/>
                </a:cubicBezTo>
                <a:cubicBezTo>
                  <a:pt x="21196" y="20962"/>
                  <a:pt x="21200" y="20739"/>
                  <a:pt x="21206" y="20671"/>
                </a:cubicBezTo>
                <a:lnTo>
                  <a:pt x="21206" y="273"/>
                </a:lnTo>
                <a:lnTo>
                  <a:pt x="21138" y="283"/>
                </a:lnTo>
                <a:lnTo>
                  <a:pt x="21000" y="308"/>
                </a:lnTo>
                <a:lnTo>
                  <a:pt x="21000" y="204"/>
                </a:lnTo>
                <a:cubicBezTo>
                  <a:pt x="20988" y="246"/>
                  <a:pt x="20975" y="249"/>
                  <a:pt x="20960" y="219"/>
                </a:cubicBezTo>
                <a:cubicBezTo>
                  <a:pt x="20959" y="223"/>
                  <a:pt x="20958" y="253"/>
                  <a:pt x="20957" y="255"/>
                </a:cubicBezTo>
                <a:cubicBezTo>
                  <a:pt x="20957" y="255"/>
                  <a:pt x="20952" y="254"/>
                  <a:pt x="20952" y="255"/>
                </a:cubicBezTo>
                <a:cubicBezTo>
                  <a:pt x="20905" y="304"/>
                  <a:pt x="20315" y="326"/>
                  <a:pt x="19349" y="337"/>
                </a:cubicBezTo>
                <a:cubicBezTo>
                  <a:pt x="18936" y="346"/>
                  <a:pt x="18600" y="354"/>
                  <a:pt x="18009" y="359"/>
                </a:cubicBezTo>
                <a:cubicBezTo>
                  <a:pt x="16982" y="367"/>
                  <a:pt x="16343" y="375"/>
                  <a:pt x="15911" y="387"/>
                </a:cubicBezTo>
                <a:cubicBezTo>
                  <a:pt x="15862" y="390"/>
                  <a:pt x="15787" y="391"/>
                  <a:pt x="15742" y="394"/>
                </a:cubicBezTo>
                <a:cubicBezTo>
                  <a:pt x="15687" y="397"/>
                  <a:pt x="15646" y="399"/>
                  <a:pt x="15601" y="402"/>
                </a:cubicBezTo>
                <a:cubicBezTo>
                  <a:pt x="15261" y="432"/>
                  <a:pt x="15083" y="476"/>
                  <a:pt x="14973" y="549"/>
                </a:cubicBezTo>
                <a:cubicBezTo>
                  <a:pt x="14971" y="551"/>
                  <a:pt x="14969" y="550"/>
                  <a:pt x="14967" y="552"/>
                </a:cubicBezTo>
                <a:cubicBezTo>
                  <a:pt x="14906" y="611"/>
                  <a:pt x="14859" y="670"/>
                  <a:pt x="14829" y="739"/>
                </a:cubicBezTo>
                <a:cubicBezTo>
                  <a:pt x="14829" y="739"/>
                  <a:pt x="14829" y="742"/>
                  <a:pt x="14829" y="742"/>
                </a:cubicBezTo>
                <a:cubicBezTo>
                  <a:pt x="14798" y="813"/>
                  <a:pt x="14783" y="895"/>
                  <a:pt x="14786" y="990"/>
                </a:cubicBezTo>
                <a:cubicBezTo>
                  <a:pt x="14788" y="1037"/>
                  <a:pt x="14807" y="1102"/>
                  <a:pt x="14818" y="1158"/>
                </a:cubicBezTo>
                <a:cubicBezTo>
                  <a:pt x="14853" y="1321"/>
                  <a:pt x="14911" y="1510"/>
                  <a:pt x="15015" y="1782"/>
                </a:cubicBezTo>
                <a:cubicBezTo>
                  <a:pt x="15027" y="1812"/>
                  <a:pt x="15033" y="1842"/>
                  <a:pt x="15044" y="1872"/>
                </a:cubicBezTo>
                <a:cubicBezTo>
                  <a:pt x="15136" y="2112"/>
                  <a:pt x="15209" y="2346"/>
                  <a:pt x="15261" y="2578"/>
                </a:cubicBezTo>
                <a:cubicBezTo>
                  <a:pt x="15289" y="2700"/>
                  <a:pt x="15313" y="2821"/>
                  <a:pt x="15329" y="2940"/>
                </a:cubicBezTo>
                <a:cubicBezTo>
                  <a:pt x="15330" y="2944"/>
                  <a:pt x="15331" y="2947"/>
                  <a:pt x="15332" y="2951"/>
                </a:cubicBezTo>
                <a:cubicBezTo>
                  <a:pt x="15348" y="3071"/>
                  <a:pt x="15358" y="3192"/>
                  <a:pt x="15363" y="3310"/>
                </a:cubicBezTo>
                <a:cubicBezTo>
                  <a:pt x="15380" y="3676"/>
                  <a:pt x="15341" y="4028"/>
                  <a:pt x="15247" y="4378"/>
                </a:cubicBezTo>
                <a:cubicBezTo>
                  <a:pt x="15217" y="4489"/>
                  <a:pt x="15184" y="4600"/>
                  <a:pt x="15143" y="4712"/>
                </a:cubicBezTo>
                <a:cubicBezTo>
                  <a:pt x="15141" y="4716"/>
                  <a:pt x="15139" y="4722"/>
                  <a:pt x="15137" y="4726"/>
                </a:cubicBezTo>
                <a:cubicBezTo>
                  <a:pt x="15077" y="4887"/>
                  <a:pt x="15008" y="5036"/>
                  <a:pt x="14933" y="5174"/>
                </a:cubicBezTo>
                <a:cubicBezTo>
                  <a:pt x="14860" y="5310"/>
                  <a:pt x="14781" y="5432"/>
                  <a:pt x="14693" y="5547"/>
                </a:cubicBezTo>
                <a:cubicBezTo>
                  <a:pt x="14692" y="5549"/>
                  <a:pt x="14692" y="5553"/>
                  <a:pt x="14690" y="5554"/>
                </a:cubicBezTo>
                <a:cubicBezTo>
                  <a:pt x="14602" y="5670"/>
                  <a:pt x="14506" y="5774"/>
                  <a:pt x="14402" y="5870"/>
                </a:cubicBezTo>
                <a:cubicBezTo>
                  <a:pt x="14401" y="5870"/>
                  <a:pt x="14400" y="5873"/>
                  <a:pt x="14399" y="5873"/>
                </a:cubicBezTo>
                <a:cubicBezTo>
                  <a:pt x="14294" y="5970"/>
                  <a:pt x="14180" y="6058"/>
                  <a:pt x="14057" y="6135"/>
                </a:cubicBezTo>
                <a:cubicBezTo>
                  <a:pt x="13884" y="6244"/>
                  <a:pt x="13763" y="6309"/>
                  <a:pt x="13633" y="6350"/>
                </a:cubicBezTo>
                <a:cubicBezTo>
                  <a:pt x="13503" y="6391"/>
                  <a:pt x="13366" y="6405"/>
                  <a:pt x="13161" y="6415"/>
                </a:cubicBezTo>
                <a:cubicBezTo>
                  <a:pt x="13145" y="6415"/>
                  <a:pt x="13132" y="6411"/>
                  <a:pt x="13116" y="6411"/>
                </a:cubicBezTo>
                <a:cubicBezTo>
                  <a:pt x="12943" y="6418"/>
                  <a:pt x="12788" y="6405"/>
                  <a:pt x="12644" y="6375"/>
                </a:cubicBezTo>
                <a:cubicBezTo>
                  <a:pt x="12126" y="6274"/>
                  <a:pt x="11712" y="5965"/>
                  <a:pt x="11341" y="5414"/>
                </a:cubicBezTo>
                <a:cubicBezTo>
                  <a:pt x="11338" y="5410"/>
                  <a:pt x="11332" y="5405"/>
                  <a:pt x="11329" y="5400"/>
                </a:cubicBezTo>
                <a:cubicBezTo>
                  <a:pt x="11297" y="5352"/>
                  <a:pt x="11274" y="5302"/>
                  <a:pt x="11245" y="5253"/>
                </a:cubicBezTo>
                <a:cubicBezTo>
                  <a:pt x="11193" y="5168"/>
                  <a:pt x="11140" y="5083"/>
                  <a:pt x="11098" y="4995"/>
                </a:cubicBezTo>
                <a:cubicBezTo>
                  <a:pt x="11080" y="4959"/>
                  <a:pt x="11068" y="4920"/>
                  <a:pt x="11052" y="4884"/>
                </a:cubicBezTo>
                <a:cubicBezTo>
                  <a:pt x="11003" y="4772"/>
                  <a:pt x="10959" y="4659"/>
                  <a:pt x="10922" y="4543"/>
                </a:cubicBezTo>
                <a:cubicBezTo>
                  <a:pt x="10920" y="4536"/>
                  <a:pt x="10916" y="4532"/>
                  <a:pt x="10914" y="4525"/>
                </a:cubicBezTo>
                <a:cubicBezTo>
                  <a:pt x="10904" y="4494"/>
                  <a:pt x="10900" y="4460"/>
                  <a:pt x="10891" y="4428"/>
                </a:cubicBezTo>
                <a:cubicBezTo>
                  <a:pt x="10888" y="4416"/>
                  <a:pt x="10886" y="4404"/>
                  <a:pt x="10883" y="4392"/>
                </a:cubicBezTo>
                <a:cubicBezTo>
                  <a:pt x="10853" y="4279"/>
                  <a:pt x="10827" y="4162"/>
                  <a:pt x="10809" y="4045"/>
                </a:cubicBezTo>
                <a:cubicBezTo>
                  <a:pt x="10808" y="4040"/>
                  <a:pt x="10807" y="4035"/>
                  <a:pt x="10806" y="4030"/>
                </a:cubicBezTo>
                <a:cubicBezTo>
                  <a:pt x="10801" y="3991"/>
                  <a:pt x="10797" y="3951"/>
                  <a:pt x="10792" y="3912"/>
                </a:cubicBezTo>
                <a:cubicBezTo>
                  <a:pt x="10753" y="3558"/>
                  <a:pt x="10762" y="3190"/>
                  <a:pt x="10829" y="2804"/>
                </a:cubicBezTo>
                <a:cubicBezTo>
                  <a:pt x="10865" y="2598"/>
                  <a:pt x="10916" y="2387"/>
                  <a:pt x="10982" y="2173"/>
                </a:cubicBezTo>
                <a:cubicBezTo>
                  <a:pt x="11023" y="2031"/>
                  <a:pt x="11072" y="1887"/>
                  <a:pt x="11129" y="1743"/>
                </a:cubicBezTo>
                <a:cubicBezTo>
                  <a:pt x="11141" y="1712"/>
                  <a:pt x="11146" y="1693"/>
                  <a:pt x="11157" y="1664"/>
                </a:cubicBezTo>
                <a:cubicBezTo>
                  <a:pt x="11159" y="1658"/>
                  <a:pt x="11158" y="1655"/>
                  <a:pt x="11160" y="1649"/>
                </a:cubicBezTo>
                <a:cubicBezTo>
                  <a:pt x="11225" y="1477"/>
                  <a:pt x="11277" y="1327"/>
                  <a:pt x="11310" y="1201"/>
                </a:cubicBezTo>
                <a:cubicBezTo>
                  <a:pt x="11343" y="1072"/>
                  <a:pt x="11357" y="966"/>
                  <a:pt x="11352" y="878"/>
                </a:cubicBezTo>
                <a:cubicBezTo>
                  <a:pt x="11352" y="876"/>
                  <a:pt x="11355" y="874"/>
                  <a:pt x="11355" y="871"/>
                </a:cubicBezTo>
                <a:cubicBezTo>
                  <a:pt x="11355" y="870"/>
                  <a:pt x="11355" y="869"/>
                  <a:pt x="11355" y="868"/>
                </a:cubicBezTo>
                <a:cubicBezTo>
                  <a:pt x="11354" y="860"/>
                  <a:pt x="11350" y="854"/>
                  <a:pt x="11349" y="846"/>
                </a:cubicBezTo>
                <a:cubicBezTo>
                  <a:pt x="11337" y="765"/>
                  <a:pt x="11310" y="696"/>
                  <a:pt x="11261" y="635"/>
                </a:cubicBezTo>
                <a:cubicBezTo>
                  <a:pt x="11208" y="568"/>
                  <a:pt x="11134" y="511"/>
                  <a:pt x="11035" y="455"/>
                </a:cubicBezTo>
                <a:cubicBezTo>
                  <a:pt x="10968" y="418"/>
                  <a:pt x="9612" y="370"/>
                  <a:pt x="8025" y="348"/>
                </a:cubicBezTo>
                <a:lnTo>
                  <a:pt x="5139" y="308"/>
                </a:lnTo>
                <a:lnTo>
                  <a:pt x="5139" y="226"/>
                </a:lnTo>
                <a:cubicBezTo>
                  <a:pt x="5136" y="230"/>
                  <a:pt x="5137" y="244"/>
                  <a:pt x="5133" y="247"/>
                </a:cubicBezTo>
                <a:cubicBezTo>
                  <a:pt x="5003" y="368"/>
                  <a:pt x="4946" y="372"/>
                  <a:pt x="4893" y="262"/>
                </a:cubicBezTo>
                <a:cubicBezTo>
                  <a:pt x="4890" y="255"/>
                  <a:pt x="4887" y="52"/>
                  <a:pt x="4884" y="0"/>
                </a:cubicBezTo>
                <a:close/>
                <a:moveTo>
                  <a:pt x="0" y="280"/>
                </a:moveTo>
                <a:lnTo>
                  <a:pt x="0" y="294"/>
                </a:lnTo>
                <a:cubicBezTo>
                  <a:pt x="36" y="292"/>
                  <a:pt x="62" y="289"/>
                  <a:pt x="82" y="287"/>
                </a:cubicBezTo>
                <a:cubicBezTo>
                  <a:pt x="43" y="285"/>
                  <a:pt x="37" y="281"/>
                  <a:pt x="0" y="28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10"/>
          <a:srcRect t="55914" r="66067"/>
          <a:stretch>
            <a:fillRect/>
          </a:stretch>
        </p:blipFill>
        <p:spPr>
          <a:xfrm flipH="1">
            <a:off x="7601984" y="5977550"/>
            <a:ext cx="2316031" cy="3009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85" y="0"/>
                </a:moveTo>
                <a:cubicBezTo>
                  <a:pt x="21486" y="31"/>
                  <a:pt x="21488" y="45"/>
                  <a:pt x="21489" y="77"/>
                </a:cubicBezTo>
                <a:cubicBezTo>
                  <a:pt x="21500" y="306"/>
                  <a:pt x="21510" y="591"/>
                  <a:pt x="21519" y="946"/>
                </a:cubicBezTo>
                <a:cubicBezTo>
                  <a:pt x="21525" y="548"/>
                  <a:pt x="21538" y="274"/>
                  <a:pt x="21552" y="0"/>
                </a:cubicBezTo>
                <a:lnTo>
                  <a:pt x="21485" y="0"/>
                </a:lnTo>
                <a:close/>
                <a:moveTo>
                  <a:pt x="10848" y="273"/>
                </a:moveTo>
                <a:cubicBezTo>
                  <a:pt x="9817" y="271"/>
                  <a:pt x="9265" y="420"/>
                  <a:pt x="8587" y="880"/>
                </a:cubicBezTo>
                <a:cubicBezTo>
                  <a:pt x="7405" y="1681"/>
                  <a:pt x="7141" y="3016"/>
                  <a:pt x="7924" y="4248"/>
                </a:cubicBezTo>
                <a:cubicBezTo>
                  <a:pt x="8204" y="4687"/>
                  <a:pt x="8246" y="4829"/>
                  <a:pt x="8120" y="4926"/>
                </a:cubicBezTo>
                <a:cubicBezTo>
                  <a:pt x="7887" y="5106"/>
                  <a:pt x="784" y="5159"/>
                  <a:pt x="555" y="4983"/>
                </a:cubicBezTo>
                <a:cubicBezTo>
                  <a:pt x="504" y="4944"/>
                  <a:pt x="470" y="4201"/>
                  <a:pt x="440" y="3205"/>
                </a:cubicBezTo>
                <a:cubicBezTo>
                  <a:pt x="429" y="4088"/>
                  <a:pt x="415" y="5039"/>
                  <a:pt x="396" y="5054"/>
                </a:cubicBezTo>
                <a:cubicBezTo>
                  <a:pt x="353" y="5087"/>
                  <a:pt x="246" y="5070"/>
                  <a:pt x="159" y="5014"/>
                </a:cubicBezTo>
                <a:cubicBezTo>
                  <a:pt x="27" y="4929"/>
                  <a:pt x="0" y="6286"/>
                  <a:pt x="0" y="13256"/>
                </a:cubicBezTo>
                <a:lnTo>
                  <a:pt x="0" y="21600"/>
                </a:lnTo>
                <a:lnTo>
                  <a:pt x="10789" y="21600"/>
                </a:lnTo>
                <a:cubicBezTo>
                  <a:pt x="20101" y="21600"/>
                  <a:pt x="21575" y="21587"/>
                  <a:pt x="21537" y="21512"/>
                </a:cubicBezTo>
                <a:cubicBezTo>
                  <a:pt x="21513" y="21464"/>
                  <a:pt x="21540" y="21394"/>
                  <a:pt x="21596" y="21358"/>
                </a:cubicBezTo>
                <a:cubicBezTo>
                  <a:pt x="21596" y="21358"/>
                  <a:pt x="21600" y="21358"/>
                  <a:pt x="21600" y="21358"/>
                </a:cubicBezTo>
                <a:lnTo>
                  <a:pt x="21600" y="21250"/>
                </a:lnTo>
                <a:cubicBezTo>
                  <a:pt x="21593" y="21244"/>
                  <a:pt x="21594" y="21238"/>
                  <a:pt x="21600" y="21232"/>
                </a:cubicBezTo>
                <a:lnTo>
                  <a:pt x="21600" y="21116"/>
                </a:lnTo>
                <a:lnTo>
                  <a:pt x="21563" y="21039"/>
                </a:lnTo>
                <a:cubicBezTo>
                  <a:pt x="21493" y="20897"/>
                  <a:pt x="21431" y="19640"/>
                  <a:pt x="21422" y="18247"/>
                </a:cubicBezTo>
                <a:cubicBezTo>
                  <a:pt x="21414" y="16853"/>
                  <a:pt x="21368" y="15578"/>
                  <a:pt x="21322" y="15412"/>
                </a:cubicBezTo>
                <a:cubicBezTo>
                  <a:pt x="21210" y="15006"/>
                  <a:pt x="20817" y="14975"/>
                  <a:pt x="19883" y="15298"/>
                </a:cubicBezTo>
                <a:cubicBezTo>
                  <a:pt x="18814" y="15667"/>
                  <a:pt x="18178" y="15721"/>
                  <a:pt x="17358" y="15515"/>
                </a:cubicBezTo>
                <a:cubicBezTo>
                  <a:pt x="16416" y="15277"/>
                  <a:pt x="16005" y="15031"/>
                  <a:pt x="15552" y="14424"/>
                </a:cubicBezTo>
                <a:cubicBezTo>
                  <a:pt x="14699" y="13279"/>
                  <a:pt x="15306" y="11858"/>
                  <a:pt x="16918" y="11219"/>
                </a:cubicBezTo>
                <a:cubicBezTo>
                  <a:pt x="17670" y="10921"/>
                  <a:pt x="19034" y="10989"/>
                  <a:pt x="19986" y="11373"/>
                </a:cubicBezTo>
                <a:cubicBezTo>
                  <a:pt x="20871" y="11729"/>
                  <a:pt x="21224" y="11652"/>
                  <a:pt x="21348" y="11071"/>
                </a:cubicBezTo>
                <a:cubicBezTo>
                  <a:pt x="21394" y="10858"/>
                  <a:pt x="21433" y="9521"/>
                  <a:pt x="21433" y="8099"/>
                </a:cubicBezTo>
                <a:cubicBezTo>
                  <a:pt x="21434" y="6678"/>
                  <a:pt x="21486" y="5492"/>
                  <a:pt x="21544" y="5464"/>
                </a:cubicBezTo>
                <a:cubicBezTo>
                  <a:pt x="21547" y="5463"/>
                  <a:pt x="21596" y="5462"/>
                  <a:pt x="21600" y="5461"/>
                </a:cubicBezTo>
                <a:lnTo>
                  <a:pt x="21600" y="5413"/>
                </a:lnTo>
                <a:cubicBezTo>
                  <a:pt x="21548" y="5443"/>
                  <a:pt x="21493" y="5453"/>
                  <a:pt x="21478" y="5416"/>
                </a:cubicBezTo>
                <a:cubicBezTo>
                  <a:pt x="21475" y="5407"/>
                  <a:pt x="21460" y="5349"/>
                  <a:pt x="21445" y="5287"/>
                </a:cubicBezTo>
                <a:cubicBezTo>
                  <a:pt x="21430" y="5230"/>
                  <a:pt x="21367" y="5144"/>
                  <a:pt x="21304" y="5085"/>
                </a:cubicBezTo>
                <a:cubicBezTo>
                  <a:pt x="21242" y="5121"/>
                  <a:pt x="21179" y="5132"/>
                  <a:pt x="21137" y="5080"/>
                </a:cubicBezTo>
                <a:cubicBezTo>
                  <a:pt x="21137" y="5079"/>
                  <a:pt x="21138" y="5041"/>
                  <a:pt x="21137" y="5040"/>
                </a:cubicBezTo>
                <a:cubicBezTo>
                  <a:pt x="21109" y="5037"/>
                  <a:pt x="21079" y="5037"/>
                  <a:pt x="21060" y="5023"/>
                </a:cubicBezTo>
                <a:cubicBezTo>
                  <a:pt x="21057" y="5020"/>
                  <a:pt x="21055" y="4899"/>
                  <a:pt x="21052" y="4877"/>
                </a:cubicBezTo>
                <a:cubicBezTo>
                  <a:pt x="21034" y="4931"/>
                  <a:pt x="21015" y="4978"/>
                  <a:pt x="20989" y="4994"/>
                </a:cubicBezTo>
                <a:cubicBezTo>
                  <a:pt x="20725" y="5163"/>
                  <a:pt x="13674" y="5102"/>
                  <a:pt x="13450" y="4929"/>
                </a:cubicBezTo>
                <a:cubicBezTo>
                  <a:pt x="13327" y="4834"/>
                  <a:pt x="13368" y="4676"/>
                  <a:pt x="13642" y="4205"/>
                </a:cubicBezTo>
                <a:cubicBezTo>
                  <a:pt x="14309" y="3062"/>
                  <a:pt x="14054" y="1623"/>
                  <a:pt x="13054" y="906"/>
                </a:cubicBezTo>
                <a:cubicBezTo>
                  <a:pt x="12538" y="536"/>
                  <a:pt x="11627" y="275"/>
                  <a:pt x="10848" y="27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11"/>
          <a:srcRect r="66251" b="56443"/>
          <a:stretch>
            <a:fillRect/>
          </a:stretch>
        </p:blipFill>
        <p:spPr>
          <a:xfrm rot="10800000" flipH="1">
            <a:off x="3099353" y="6021046"/>
            <a:ext cx="2303463" cy="2972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57" extrusionOk="0">
                <a:moveTo>
                  <a:pt x="0" y="0"/>
                </a:moveTo>
                <a:lnTo>
                  <a:pt x="0" y="8351"/>
                </a:lnTo>
                <a:cubicBezTo>
                  <a:pt x="0" y="15326"/>
                  <a:pt x="27" y="16684"/>
                  <a:pt x="160" y="16599"/>
                </a:cubicBezTo>
                <a:cubicBezTo>
                  <a:pt x="248" y="16543"/>
                  <a:pt x="355" y="16526"/>
                  <a:pt x="398" y="16559"/>
                </a:cubicBezTo>
                <a:cubicBezTo>
                  <a:pt x="420" y="16576"/>
                  <a:pt x="434" y="17557"/>
                  <a:pt x="447" y="18672"/>
                </a:cubicBezTo>
                <a:cubicBezTo>
                  <a:pt x="480" y="17500"/>
                  <a:pt x="524" y="16658"/>
                  <a:pt x="581" y="16622"/>
                </a:cubicBezTo>
                <a:cubicBezTo>
                  <a:pt x="848" y="16452"/>
                  <a:pt x="7938" y="16513"/>
                  <a:pt x="8165" y="16688"/>
                </a:cubicBezTo>
                <a:cubicBezTo>
                  <a:pt x="8294" y="16786"/>
                  <a:pt x="8272" y="16900"/>
                  <a:pt x="8053" y="17241"/>
                </a:cubicBezTo>
                <a:cubicBezTo>
                  <a:pt x="7432" y="18210"/>
                  <a:pt x="7350" y="18931"/>
                  <a:pt x="7763" y="19778"/>
                </a:cubicBezTo>
                <a:cubicBezTo>
                  <a:pt x="8077" y="20421"/>
                  <a:pt x="8956" y="21083"/>
                  <a:pt x="9710" y="21244"/>
                </a:cubicBezTo>
                <a:cubicBezTo>
                  <a:pt x="11384" y="21600"/>
                  <a:pt x="13033" y="21098"/>
                  <a:pt x="13751" y="20012"/>
                </a:cubicBezTo>
                <a:cubicBezTo>
                  <a:pt x="14060" y="19545"/>
                  <a:pt x="14088" y="19411"/>
                  <a:pt x="14034" y="18632"/>
                </a:cubicBezTo>
                <a:cubicBezTo>
                  <a:pt x="13990" y="17996"/>
                  <a:pt x="13891" y="17645"/>
                  <a:pt x="13662" y="17292"/>
                </a:cubicBezTo>
                <a:cubicBezTo>
                  <a:pt x="13414" y="16910"/>
                  <a:pt x="13386" y="16788"/>
                  <a:pt x="13517" y="16688"/>
                </a:cubicBezTo>
                <a:cubicBezTo>
                  <a:pt x="13713" y="16537"/>
                  <a:pt x="20863" y="16448"/>
                  <a:pt x="21053" y="16593"/>
                </a:cubicBezTo>
                <a:cubicBezTo>
                  <a:pt x="21084" y="16617"/>
                  <a:pt x="21117" y="16925"/>
                  <a:pt x="21146" y="17392"/>
                </a:cubicBezTo>
                <a:cubicBezTo>
                  <a:pt x="21173" y="16893"/>
                  <a:pt x="21202" y="16542"/>
                  <a:pt x="21235" y="16542"/>
                </a:cubicBezTo>
                <a:cubicBezTo>
                  <a:pt x="21240" y="16542"/>
                  <a:pt x="21246" y="16575"/>
                  <a:pt x="21250" y="16582"/>
                </a:cubicBezTo>
                <a:cubicBezTo>
                  <a:pt x="21261" y="16569"/>
                  <a:pt x="21266" y="16556"/>
                  <a:pt x="21284" y="16548"/>
                </a:cubicBezTo>
                <a:cubicBezTo>
                  <a:pt x="21289" y="16545"/>
                  <a:pt x="21297" y="16547"/>
                  <a:pt x="21302" y="16545"/>
                </a:cubicBezTo>
                <a:cubicBezTo>
                  <a:pt x="21315" y="16530"/>
                  <a:pt x="21324" y="16515"/>
                  <a:pt x="21339" y="16505"/>
                </a:cubicBezTo>
                <a:cubicBezTo>
                  <a:pt x="21418" y="16455"/>
                  <a:pt x="21471" y="16430"/>
                  <a:pt x="21507" y="16431"/>
                </a:cubicBezTo>
                <a:cubicBezTo>
                  <a:pt x="21543" y="16432"/>
                  <a:pt x="21565" y="16456"/>
                  <a:pt x="21589" y="16508"/>
                </a:cubicBezTo>
                <a:cubicBezTo>
                  <a:pt x="21589" y="16509"/>
                  <a:pt x="21592" y="16535"/>
                  <a:pt x="21593" y="16536"/>
                </a:cubicBezTo>
                <a:cubicBezTo>
                  <a:pt x="21595" y="16536"/>
                  <a:pt x="21597" y="16537"/>
                  <a:pt x="21600" y="16536"/>
                </a:cubicBezTo>
                <a:lnTo>
                  <a:pt x="21600" y="15624"/>
                </a:lnTo>
                <a:cubicBezTo>
                  <a:pt x="21568" y="15202"/>
                  <a:pt x="21556" y="14532"/>
                  <a:pt x="21555" y="13446"/>
                </a:cubicBezTo>
                <a:cubicBezTo>
                  <a:pt x="21554" y="9941"/>
                  <a:pt x="21460" y="9721"/>
                  <a:pt x="20190" y="10230"/>
                </a:cubicBezTo>
                <a:cubicBezTo>
                  <a:pt x="19476" y="10516"/>
                  <a:pt x="18257" y="10650"/>
                  <a:pt x="17439" y="10532"/>
                </a:cubicBezTo>
                <a:cubicBezTo>
                  <a:pt x="16863" y="10449"/>
                  <a:pt x="15848" y="9773"/>
                  <a:pt x="15489" y="9235"/>
                </a:cubicBezTo>
                <a:cubicBezTo>
                  <a:pt x="15273" y="8910"/>
                  <a:pt x="15229" y="8688"/>
                  <a:pt x="15270" y="8143"/>
                </a:cubicBezTo>
                <a:cubicBezTo>
                  <a:pt x="15331" y="7308"/>
                  <a:pt x="15770" y="6760"/>
                  <a:pt x="16751" y="6295"/>
                </a:cubicBezTo>
                <a:cubicBezTo>
                  <a:pt x="17632" y="5878"/>
                  <a:pt x="18766" y="5869"/>
                  <a:pt x="19892" y="6270"/>
                </a:cubicBezTo>
                <a:cubicBezTo>
                  <a:pt x="21491" y="6839"/>
                  <a:pt x="21475" y="6875"/>
                  <a:pt x="21555" y="3282"/>
                </a:cubicBezTo>
                <a:lnTo>
                  <a:pt x="21600" y="1215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7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12"/>
          <a:srcRect l="23345" t="186" r="22230" b="66472"/>
          <a:stretch>
            <a:fillRect/>
          </a:stretch>
        </p:blipFill>
        <p:spPr>
          <a:xfrm rot="10800000" flipH="1">
            <a:off x="4686378" y="6674207"/>
            <a:ext cx="3714659" cy="2275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600" extrusionOk="0">
                <a:moveTo>
                  <a:pt x="4003" y="0"/>
                </a:moveTo>
                <a:cubicBezTo>
                  <a:pt x="4011" y="62"/>
                  <a:pt x="3971" y="160"/>
                  <a:pt x="3906" y="230"/>
                </a:cubicBezTo>
                <a:cubicBezTo>
                  <a:pt x="3849" y="291"/>
                  <a:pt x="3684" y="328"/>
                  <a:pt x="2805" y="347"/>
                </a:cubicBezTo>
                <a:lnTo>
                  <a:pt x="3892" y="347"/>
                </a:lnTo>
                <a:lnTo>
                  <a:pt x="3892" y="4163"/>
                </a:lnTo>
                <a:cubicBezTo>
                  <a:pt x="3892" y="6888"/>
                  <a:pt x="3863" y="8026"/>
                  <a:pt x="3796" y="8137"/>
                </a:cubicBezTo>
                <a:cubicBezTo>
                  <a:pt x="3724" y="8254"/>
                  <a:pt x="3587" y="8198"/>
                  <a:pt x="3226" y="7911"/>
                </a:cubicBezTo>
                <a:cubicBezTo>
                  <a:pt x="2599" y="7411"/>
                  <a:pt x="1638" y="7370"/>
                  <a:pt x="1120" y="7820"/>
                </a:cubicBezTo>
                <a:cubicBezTo>
                  <a:pt x="351" y="8487"/>
                  <a:pt x="-29" y="9579"/>
                  <a:pt x="2" y="11030"/>
                </a:cubicBezTo>
                <a:cubicBezTo>
                  <a:pt x="29" y="12284"/>
                  <a:pt x="519" y="13443"/>
                  <a:pt x="1240" y="13953"/>
                </a:cubicBezTo>
                <a:cubicBezTo>
                  <a:pt x="1719" y="14293"/>
                  <a:pt x="2597" y="14214"/>
                  <a:pt x="3194" y="13776"/>
                </a:cubicBezTo>
                <a:cubicBezTo>
                  <a:pt x="3585" y="13489"/>
                  <a:pt x="3717" y="13444"/>
                  <a:pt x="3793" y="13569"/>
                </a:cubicBezTo>
                <a:cubicBezTo>
                  <a:pt x="3943" y="13813"/>
                  <a:pt x="3985" y="21273"/>
                  <a:pt x="3837" y="21359"/>
                </a:cubicBezTo>
                <a:cubicBezTo>
                  <a:pt x="3833" y="21361"/>
                  <a:pt x="3739" y="21364"/>
                  <a:pt x="3724" y="21366"/>
                </a:cubicBezTo>
                <a:cubicBezTo>
                  <a:pt x="3779" y="21370"/>
                  <a:pt x="3851" y="21377"/>
                  <a:pt x="3851" y="21382"/>
                </a:cubicBezTo>
                <a:cubicBezTo>
                  <a:pt x="3851" y="21389"/>
                  <a:pt x="3797" y="21393"/>
                  <a:pt x="3766" y="21400"/>
                </a:cubicBezTo>
                <a:cubicBezTo>
                  <a:pt x="3780" y="21408"/>
                  <a:pt x="3808" y="21406"/>
                  <a:pt x="3819" y="21415"/>
                </a:cubicBezTo>
                <a:cubicBezTo>
                  <a:pt x="3910" y="21428"/>
                  <a:pt x="3965" y="21441"/>
                  <a:pt x="3973" y="21457"/>
                </a:cubicBezTo>
                <a:cubicBezTo>
                  <a:pt x="4000" y="21511"/>
                  <a:pt x="3998" y="21554"/>
                  <a:pt x="3978" y="21600"/>
                </a:cubicBezTo>
                <a:lnTo>
                  <a:pt x="4054" y="21600"/>
                </a:lnTo>
                <a:cubicBezTo>
                  <a:pt x="4056" y="21599"/>
                  <a:pt x="4063" y="21589"/>
                  <a:pt x="4065" y="21589"/>
                </a:cubicBezTo>
                <a:cubicBezTo>
                  <a:pt x="4067" y="21589"/>
                  <a:pt x="4068" y="21599"/>
                  <a:pt x="4070" y="21600"/>
                </a:cubicBezTo>
                <a:lnTo>
                  <a:pt x="8672" y="21600"/>
                </a:lnTo>
                <a:cubicBezTo>
                  <a:pt x="8719" y="21597"/>
                  <a:pt x="9035" y="21587"/>
                  <a:pt x="9036" y="21585"/>
                </a:cubicBezTo>
                <a:cubicBezTo>
                  <a:pt x="9046" y="21573"/>
                  <a:pt x="9093" y="21438"/>
                  <a:pt x="9142" y="21287"/>
                </a:cubicBezTo>
                <a:cubicBezTo>
                  <a:pt x="9215" y="21066"/>
                  <a:pt x="9195" y="20892"/>
                  <a:pt x="9036" y="20391"/>
                </a:cubicBezTo>
                <a:cubicBezTo>
                  <a:pt x="8506" y="18711"/>
                  <a:pt x="8587" y="17291"/>
                  <a:pt x="9276" y="16221"/>
                </a:cubicBezTo>
                <a:cubicBezTo>
                  <a:pt x="9716" y="15536"/>
                  <a:pt x="10039" y="15313"/>
                  <a:pt x="10564" y="15313"/>
                </a:cubicBezTo>
                <a:cubicBezTo>
                  <a:pt x="11107" y="15313"/>
                  <a:pt x="11500" y="15607"/>
                  <a:pt x="11915" y="16330"/>
                </a:cubicBezTo>
                <a:cubicBezTo>
                  <a:pt x="12537" y="17416"/>
                  <a:pt x="12599" y="18808"/>
                  <a:pt x="12094" y="20391"/>
                </a:cubicBezTo>
                <a:cubicBezTo>
                  <a:pt x="11934" y="20893"/>
                  <a:pt x="11914" y="21066"/>
                  <a:pt x="11986" y="21287"/>
                </a:cubicBezTo>
                <a:cubicBezTo>
                  <a:pt x="12036" y="21438"/>
                  <a:pt x="12083" y="21573"/>
                  <a:pt x="12092" y="21585"/>
                </a:cubicBezTo>
                <a:cubicBezTo>
                  <a:pt x="12094" y="21587"/>
                  <a:pt x="12410" y="21597"/>
                  <a:pt x="12456" y="21600"/>
                </a:cubicBezTo>
                <a:lnTo>
                  <a:pt x="17275" y="21600"/>
                </a:lnTo>
                <a:cubicBezTo>
                  <a:pt x="17197" y="21553"/>
                  <a:pt x="17198" y="21486"/>
                  <a:pt x="17222" y="21382"/>
                </a:cubicBezTo>
                <a:cubicBezTo>
                  <a:pt x="17224" y="21375"/>
                  <a:pt x="17239" y="21372"/>
                  <a:pt x="17243" y="21366"/>
                </a:cubicBezTo>
                <a:lnTo>
                  <a:pt x="17238" y="21366"/>
                </a:lnTo>
                <a:lnTo>
                  <a:pt x="17238" y="17547"/>
                </a:lnTo>
                <a:cubicBezTo>
                  <a:pt x="17238" y="14743"/>
                  <a:pt x="17265" y="13686"/>
                  <a:pt x="17337" y="13569"/>
                </a:cubicBezTo>
                <a:cubicBezTo>
                  <a:pt x="17414" y="13444"/>
                  <a:pt x="17545" y="13488"/>
                  <a:pt x="17937" y="13776"/>
                </a:cubicBezTo>
                <a:cubicBezTo>
                  <a:pt x="18528" y="14210"/>
                  <a:pt x="19402" y="14287"/>
                  <a:pt x="19889" y="13949"/>
                </a:cubicBezTo>
                <a:cubicBezTo>
                  <a:pt x="20652" y="13420"/>
                  <a:pt x="21124" y="12242"/>
                  <a:pt x="21124" y="10868"/>
                </a:cubicBezTo>
                <a:cubicBezTo>
                  <a:pt x="21124" y="8017"/>
                  <a:pt x="19305" y="6564"/>
                  <a:pt x="17667" y="8107"/>
                </a:cubicBezTo>
                <a:cubicBezTo>
                  <a:pt x="17254" y="8496"/>
                  <a:pt x="17238" y="8361"/>
                  <a:pt x="17238" y="4163"/>
                </a:cubicBezTo>
                <a:lnTo>
                  <a:pt x="17238" y="347"/>
                </a:lnTo>
                <a:lnTo>
                  <a:pt x="21571" y="347"/>
                </a:lnTo>
                <a:lnTo>
                  <a:pt x="21571" y="343"/>
                </a:lnTo>
                <a:cubicBezTo>
                  <a:pt x="18649" y="344"/>
                  <a:pt x="17288" y="324"/>
                  <a:pt x="17261" y="226"/>
                </a:cubicBezTo>
                <a:cubicBezTo>
                  <a:pt x="17258" y="225"/>
                  <a:pt x="17195" y="224"/>
                  <a:pt x="17195" y="222"/>
                </a:cubicBezTo>
                <a:cubicBezTo>
                  <a:pt x="17159" y="152"/>
                  <a:pt x="17163" y="113"/>
                  <a:pt x="17211" y="83"/>
                </a:cubicBezTo>
                <a:cubicBezTo>
                  <a:pt x="17212" y="82"/>
                  <a:pt x="17261" y="83"/>
                  <a:pt x="17278" y="83"/>
                </a:cubicBezTo>
                <a:cubicBezTo>
                  <a:pt x="17267" y="70"/>
                  <a:pt x="17257" y="57"/>
                  <a:pt x="17252" y="41"/>
                </a:cubicBezTo>
                <a:cubicBezTo>
                  <a:pt x="17247" y="26"/>
                  <a:pt x="17233" y="13"/>
                  <a:pt x="17213" y="0"/>
                </a:cubicBezTo>
                <a:lnTo>
                  <a:pt x="40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D5D28A-5191-7944-802B-8383AFEE5C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6652" y="2177884"/>
            <a:ext cx="6826967" cy="680972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5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10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1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1000" fill="hold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1" dur="1000" fill="hold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6" dur="1000" fill="hold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1" dur="1000" fill="hold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6" dur="1000" fill="hold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1" dur="10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3" animBg="1" advAuto="0"/>
      <p:bldP spid="200" grpId="6" animBg="1" advAuto="0"/>
      <p:bldP spid="201" grpId="9" animBg="1" advAuto="0"/>
      <p:bldP spid="202" grpId="4" animBg="1" advAuto="0"/>
      <p:bldP spid="203" grpId="1" animBg="1" advAuto="0"/>
      <p:bldP spid="204" grpId="7" animBg="1" advAuto="0"/>
      <p:bldP spid="205" grpId="5" animBg="1" advAuto="0"/>
      <p:bldP spid="206" grpId="2" animBg="1" advAuto="0"/>
      <p:bldP spid="207" grpId="8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624C7A-259D-E04F-BFBF-85442531E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8" y="313592"/>
            <a:ext cx="13086935" cy="9126415"/>
          </a:xfrm>
          <a:prstGeom prst="rect">
            <a:avLst/>
          </a:prstGeom>
        </p:spPr>
      </p:pic>
      <p:pic>
        <p:nvPicPr>
          <p:cNvPr id="210" name="happy-family-celebrating-birthday-vector-21391450.jpg" descr="happy-family-celebrating-birthday-vector-21391450.jpg"/>
          <p:cNvPicPr>
            <a:picLocks noChangeAspect="1"/>
          </p:cNvPicPr>
          <p:nvPr/>
        </p:nvPicPr>
        <p:blipFill>
          <a:blip r:embed="rId3"/>
          <a:srcRect b="7992"/>
          <a:stretch>
            <a:fillRect/>
          </a:stretch>
        </p:blipFill>
        <p:spPr>
          <a:xfrm>
            <a:off x="3193653" y="2009625"/>
            <a:ext cx="6617358" cy="6575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4"/>
          <a:srcRect r="66251" b="56443"/>
          <a:stretch>
            <a:fillRect/>
          </a:stretch>
        </p:blipFill>
        <p:spPr>
          <a:xfrm>
            <a:off x="3086653" y="1909473"/>
            <a:ext cx="2303463" cy="2972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57" extrusionOk="0">
                <a:moveTo>
                  <a:pt x="0" y="0"/>
                </a:moveTo>
                <a:lnTo>
                  <a:pt x="0" y="8351"/>
                </a:lnTo>
                <a:cubicBezTo>
                  <a:pt x="0" y="15326"/>
                  <a:pt x="27" y="16684"/>
                  <a:pt x="160" y="16599"/>
                </a:cubicBezTo>
                <a:cubicBezTo>
                  <a:pt x="248" y="16543"/>
                  <a:pt x="355" y="16526"/>
                  <a:pt x="398" y="16559"/>
                </a:cubicBezTo>
                <a:cubicBezTo>
                  <a:pt x="420" y="16576"/>
                  <a:pt x="434" y="17557"/>
                  <a:pt x="447" y="18672"/>
                </a:cubicBezTo>
                <a:cubicBezTo>
                  <a:pt x="480" y="17500"/>
                  <a:pt x="524" y="16658"/>
                  <a:pt x="581" y="16622"/>
                </a:cubicBezTo>
                <a:cubicBezTo>
                  <a:pt x="848" y="16452"/>
                  <a:pt x="7938" y="16513"/>
                  <a:pt x="8165" y="16688"/>
                </a:cubicBezTo>
                <a:cubicBezTo>
                  <a:pt x="8294" y="16786"/>
                  <a:pt x="8272" y="16900"/>
                  <a:pt x="8053" y="17241"/>
                </a:cubicBezTo>
                <a:cubicBezTo>
                  <a:pt x="7432" y="18210"/>
                  <a:pt x="7350" y="18931"/>
                  <a:pt x="7763" y="19778"/>
                </a:cubicBezTo>
                <a:cubicBezTo>
                  <a:pt x="8077" y="20421"/>
                  <a:pt x="8956" y="21083"/>
                  <a:pt x="9710" y="21244"/>
                </a:cubicBezTo>
                <a:cubicBezTo>
                  <a:pt x="11384" y="21600"/>
                  <a:pt x="13033" y="21098"/>
                  <a:pt x="13751" y="20012"/>
                </a:cubicBezTo>
                <a:cubicBezTo>
                  <a:pt x="14060" y="19545"/>
                  <a:pt x="14088" y="19411"/>
                  <a:pt x="14034" y="18632"/>
                </a:cubicBezTo>
                <a:cubicBezTo>
                  <a:pt x="13990" y="17996"/>
                  <a:pt x="13891" y="17645"/>
                  <a:pt x="13662" y="17292"/>
                </a:cubicBezTo>
                <a:cubicBezTo>
                  <a:pt x="13414" y="16910"/>
                  <a:pt x="13386" y="16788"/>
                  <a:pt x="13517" y="16688"/>
                </a:cubicBezTo>
                <a:cubicBezTo>
                  <a:pt x="13713" y="16537"/>
                  <a:pt x="20863" y="16448"/>
                  <a:pt x="21053" y="16593"/>
                </a:cubicBezTo>
                <a:cubicBezTo>
                  <a:pt x="21084" y="16617"/>
                  <a:pt x="21117" y="16925"/>
                  <a:pt x="21146" y="17392"/>
                </a:cubicBezTo>
                <a:cubicBezTo>
                  <a:pt x="21173" y="16893"/>
                  <a:pt x="21202" y="16542"/>
                  <a:pt x="21235" y="16542"/>
                </a:cubicBezTo>
                <a:cubicBezTo>
                  <a:pt x="21240" y="16542"/>
                  <a:pt x="21246" y="16575"/>
                  <a:pt x="21250" y="16582"/>
                </a:cubicBezTo>
                <a:cubicBezTo>
                  <a:pt x="21261" y="16569"/>
                  <a:pt x="21266" y="16556"/>
                  <a:pt x="21284" y="16548"/>
                </a:cubicBezTo>
                <a:cubicBezTo>
                  <a:pt x="21289" y="16545"/>
                  <a:pt x="21297" y="16547"/>
                  <a:pt x="21302" y="16545"/>
                </a:cubicBezTo>
                <a:cubicBezTo>
                  <a:pt x="21315" y="16530"/>
                  <a:pt x="21324" y="16515"/>
                  <a:pt x="21339" y="16505"/>
                </a:cubicBezTo>
                <a:cubicBezTo>
                  <a:pt x="21418" y="16455"/>
                  <a:pt x="21471" y="16430"/>
                  <a:pt x="21507" y="16431"/>
                </a:cubicBezTo>
                <a:cubicBezTo>
                  <a:pt x="21543" y="16432"/>
                  <a:pt x="21565" y="16456"/>
                  <a:pt x="21589" y="16508"/>
                </a:cubicBezTo>
                <a:cubicBezTo>
                  <a:pt x="21589" y="16509"/>
                  <a:pt x="21592" y="16535"/>
                  <a:pt x="21593" y="16536"/>
                </a:cubicBezTo>
                <a:cubicBezTo>
                  <a:pt x="21595" y="16536"/>
                  <a:pt x="21597" y="16537"/>
                  <a:pt x="21600" y="16536"/>
                </a:cubicBezTo>
                <a:lnTo>
                  <a:pt x="21600" y="15624"/>
                </a:lnTo>
                <a:cubicBezTo>
                  <a:pt x="21568" y="15202"/>
                  <a:pt x="21556" y="14532"/>
                  <a:pt x="21555" y="13446"/>
                </a:cubicBezTo>
                <a:cubicBezTo>
                  <a:pt x="21554" y="9941"/>
                  <a:pt x="21460" y="9721"/>
                  <a:pt x="20190" y="10230"/>
                </a:cubicBezTo>
                <a:cubicBezTo>
                  <a:pt x="19476" y="10516"/>
                  <a:pt x="18257" y="10650"/>
                  <a:pt x="17439" y="10532"/>
                </a:cubicBezTo>
                <a:cubicBezTo>
                  <a:pt x="16863" y="10449"/>
                  <a:pt x="15848" y="9773"/>
                  <a:pt x="15489" y="9235"/>
                </a:cubicBezTo>
                <a:cubicBezTo>
                  <a:pt x="15273" y="8910"/>
                  <a:pt x="15229" y="8688"/>
                  <a:pt x="15270" y="8143"/>
                </a:cubicBezTo>
                <a:cubicBezTo>
                  <a:pt x="15331" y="7308"/>
                  <a:pt x="15770" y="6760"/>
                  <a:pt x="16751" y="6295"/>
                </a:cubicBezTo>
                <a:cubicBezTo>
                  <a:pt x="17632" y="5878"/>
                  <a:pt x="18766" y="5869"/>
                  <a:pt x="19892" y="6270"/>
                </a:cubicBezTo>
                <a:cubicBezTo>
                  <a:pt x="21491" y="6839"/>
                  <a:pt x="21475" y="6875"/>
                  <a:pt x="21555" y="3282"/>
                </a:cubicBezTo>
                <a:lnTo>
                  <a:pt x="21600" y="1215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2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5"/>
          <a:srcRect l="23345" t="186" r="22230" b="66472"/>
          <a:stretch>
            <a:fillRect/>
          </a:stretch>
        </p:blipFill>
        <p:spPr>
          <a:xfrm>
            <a:off x="4686378" y="1919551"/>
            <a:ext cx="3714659" cy="2275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600" extrusionOk="0">
                <a:moveTo>
                  <a:pt x="4003" y="0"/>
                </a:moveTo>
                <a:cubicBezTo>
                  <a:pt x="4011" y="62"/>
                  <a:pt x="3971" y="160"/>
                  <a:pt x="3906" y="230"/>
                </a:cubicBezTo>
                <a:cubicBezTo>
                  <a:pt x="3849" y="291"/>
                  <a:pt x="3684" y="328"/>
                  <a:pt x="2805" y="347"/>
                </a:cubicBezTo>
                <a:lnTo>
                  <a:pt x="3892" y="347"/>
                </a:lnTo>
                <a:lnTo>
                  <a:pt x="3892" y="4163"/>
                </a:lnTo>
                <a:cubicBezTo>
                  <a:pt x="3892" y="6888"/>
                  <a:pt x="3863" y="8026"/>
                  <a:pt x="3796" y="8137"/>
                </a:cubicBezTo>
                <a:cubicBezTo>
                  <a:pt x="3724" y="8254"/>
                  <a:pt x="3587" y="8198"/>
                  <a:pt x="3226" y="7911"/>
                </a:cubicBezTo>
                <a:cubicBezTo>
                  <a:pt x="2599" y="7411"/>
                  <a:pt x="1638" y="7370"/>
                  <a:pt x="1120" y="7820"/>
                </a:cubicBezTo>
                <a:cubicBezTo>
                  <a:pt x="351" y="8487"/>
                  <a:pt x="-29" y="9579"/>
                  <a:pt x="2" y="11030"/>
                </a:cubicBezTo>
                <a:cubicBezTo>
                  <a:pt x="29" y="12284"/>
                  <a:pt x="519" y="13443"/>
                  <a:pt x="1240" y="13953"/>
                </a:cubicBezTo>
                <a:cubicBezTo>
                  <a:pt x="1719" y="14293"/>
                  <a:pt x="2597" y="14214"/>
                  <a:pt x="3194" y="13776"/>
                </a:cubicBezTo>
                <a:cubicBezTo>
                  <a:pt x="3585" y="13489"/>
                  <a:pt x="3717" y="13444"/>
                  <a:pt x="3793" y="13569"/>
                </a:cubicBezTo>
                <a:cubicBezTo>
                  <a:pt x="3943" y="13813"/>
                  <a:pt x="3985" y="21273"/>
                  <a:pt x="3837" y="21359"/>
                </a:cubicBezTo>
                <a:cubicBezTo>
                  <a:pt x="3833" y="21361"/>
                  <a:pt x="3739" y="21364"/>
                  <a:pt x="3724" y="21366"/>
                </a:cubicBezTo>
                <a:cubicBezTo>
                  <a:pt x="3779" y="21370"/>
                  <a:pt x="3851" y="21377"/>
                  <a:pt x="3851" y="21382"/>
                </a:cubicBezTo>
                <a:cubicBezTo>
                  <a:pt x="3851" y="21389"/>
                  <a:pt x="3797" y="21393"/>
                  <a:pt x="3766" y="21400"/>
                </a:cubicBezTo>
                <a:cubicBezTo>
                  <a:pt x="3780" y="21408"/>
                  <a:pt x="3808" y="21406"/>
                  <a:pt x="3819" y="21415"/>
                </a:cubicBezTo>
                <a:cubicBezTo>
                  <a:pt x="3910" y="21428"/>
                  <a:pt x="3965" y="21441"/>
                  <a:pt x="3973" y="21457"/>
                </a:cubicBezTo>
                <a:cubicBezTo>
                  <a:pt x="4000" y="21511"/>
                  <a:pt x="3998" y="21554"/>
                  <a:pt x="3978" y="21600"/>
                </a:cubicBezTo>
                <a:lnTo>
                  <a:pt x="4054" y="21600"/>
                </a:lnTo>
                <a:cubicBezTo>
                  <a:pt x="4056" y="21599"/>
                  <a:pt x="4063" y="21589"/>
                  <a:pt x="4065" y="21589"/>
                </a:cubicBezTo>
                <a:cubicBezTo>
                  <a:pt x="4067" y="21589"/>
                  <a:pt x="4068" y="21599"/>
                  <a:pt x="4070" y="21600"/>
                </a:cubicBezTo>
                <a:lnTo>
                  <a:pt x="8672" y="21600"/>
                </a:lnTo>
                <a:cubicBezTo>
                  <a:pt x="8719" y="21597"/>
                  <a:pt x="9035" y="21587"/>
                  <a:pt x="9036" y="21585"/>
                </a:cubicBezTo>
                <a:cubicBezTo>
                  <a:pt x="9046" y="21573"/>
                  <a:pt x="9093" y="21438"/>
                  <a:pt x="9142" y="21287"/>
                </a:cubicBezTo>
                <a:cubicBezTo>
                  <a:pt x="9215" y="21066"/>
                  <a:pt x="9195" y="20892"/>
                  <a:pt x="9036" y="20391"/>
                </a:cubicBezTo>
                <a:cubicBezTo>
                  <a:pt x="8506" y="18711"/>
                  <a:pt x="8587" y="17291"/>
                  <a:pt x="9276" y="16221"/>
                </a:cubicBezTo>
                <a:cubicBezTo>
                  <a:pt x="9716" y="15536"/>
                  <a:pt x="10039" y="15313"/>
                  <a:pt x="10564" y="15313"/>
                </a:cubicBezTo>
                <a:cubicBezTo>
                  <a:pt x="11107" y="15313"/>
                  <a:pt x="11500" y="15607"/>
                  <a:pt x="11915" y="16330"/>
                </a:cubicBezTo>
                <a:cubicBezTo>
                  <a:pt x="12537" y="17416"/>
                  <a:pt x="12599" y="18808"/>
                  <a:pt x="12094" y="20391"/>
                </a:cubicBezTo>
                <a:cubicBezTo>
                  <a:pt x="11934" y="20893"/>
                  <a:pt x="11914" y="21066"/>
                  <a:pt x="11986" y="21287"/>
                </a:cubicBezTo>
                <a:cubicBezTo>
                  <a:pt x="12036" y="21438"/>
                  <a:pt x="12083" y="21573"/>
                  <a:pt x="12092" y="21585"/>
                </a:cubicBezTo>
                <a:cubicBezTo>
                  <a:pt x="12094" y="21587"/>
                  <a:pt x="12410" y="21597"/>
                  <a:pt x="12456" y="21600"/>
                </a:cubicBezTo>
                <a:lnTo>
                  <a:pt x="17275" y="21600"/>
                </a:lnTo>
                <a:cubicBezTo>
                  <a:pt x="17197" y="21553"/>
                  <a:pt x="17198" y="21486"/>
                  <a:pt x="17222" y="21382"/>
                </a:cubicBezTo>
                <a:cubicBezTo>
                  <a:pt x="17224" y="21375"/>
                  <a:pt x="17239" y="21372"/>
                  <a:pt x="17243" y="21366"/>
                </a:cubicBezTo>
                <a:lnTo>
                  <a:pt x="17238" y="21366"/>
                </a:lnTo>
                <a:lnTo>
                  <a:pt x="17238" y="17547"/>
                </a:lnTo>
                <a:cubicBezTo>
                  <a:pt x="17238" y="14743"/>
                  <a:pt x="17265" y="13686"/>
                  <a:pt x="17337" y="13569"/>
                </a:cubicBezTo>
                <a:cubicBezTo>
                  <a:pt x="17414" y="13444"/>
                  <a:pt x="17545" y="13488"/>
                  <a:pt x="17937" y="13776"/>
                </a:cubicBezTo>
                <a:cubicBezTo>
                  <a:pt x="18528" y="14210"/>
                  <a:pt x="19402" y="14287"/>
                  <a:pt x="19889" y="13949"/>
                </a:cubicBezTo>
                <a:cubicBezTo>
                  <a:pt x="20652" y="13420"/>
                  <a:pt x="21124" y="12242"/>
                  <a:pt x="21124" y="10868"/>
                </a:cubicBezTo>
                <a:cubicBezTo>
                  <a:pt x="21124" y="8017"/>
                  <a:pt x="19305" y="6564"/>
                  <a:pt x="17667" y="8107"/>
                </a:cubicBezTo>
                <a:cubicBezTo>
                  <a:pt x="17254" y="8496"/>
                  <a:pt x="17238" y="8361"/>
                  <a:pt x="17238" y="4163"/>
                </a:cubicBezTo>
                <a:lnTo>
                  <a:pt x="17238" y="347"/>
                </a:lnTo>
                <a:lnTo>
                  <a:pt x="21571" y="347"/>
                </a:lnTo>
                <a:lnTo>
                  <a:pt x="21571" y="343"/>
                </a:lnTo>
                <a:cubicBezTo>
                  <a:pt x="18649" y="344"/>
                  <a:pt x="17288" y="324"/>
                  <a:pt x="17261" y="226"/>
                </a:cubicBezTo>
                <a:cubicBezTo>
                  <a:pt x="17258" y="225"/>
                  <a:pt x="17195" y="224"/>
                  <a:pt x="17195" y="222"/>
                </a:cubicBezTo>
                <a:cubicBezTo>
                  <a:pt x="17159" y="152"/>
                  <a:pt x="17163" y="113"/>
                  <a:pt x="17211" y="83"/>
                </a:cubicBezTo>
                <a:cubicBezTo>
                  <a:pt x="17212" y="82"/>
                  <a:pt x="17261" y="83"/>
                  <a:pt x="17278" y="83"/>
                </a:cubicBezTo>
                <a:cubicBezTo>
                  <a:pt x="17267" y="70"/>
                  <a:pt x="17257" y="57"/>
                  <a:pt x="17252" y="41"/>
                </a:cubicBezTo>
                <a:cubicBezTo>
                  <a:pt x="17247" y="26"/>
                  <a:pt x="17233" y="13"/>
                  <a:pt x="17213" y="0"/>
                </a:cubicBezTo>
                <a:lnTo>
                  <a:pt x="40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3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6"/>
          <a:srcRect t="55914" r="66067"/>
          <a:stretch>
            <a:fillRect/>
          </a:stretch>
        </p:blipFill>
        <p:spPr>
          <a:xfrm rot="10800000">
            <a:off x="7601984" y="1904175"/>
            <a:ext cx="2316031" cy="3009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85" y="0"/>
                </a:moveTo>
                <a:cubicBezTo>
                  <a:pt x="21486" y="31"/>
                  <a:pt x="21488" y="45"/>
                  <a:pt x="21489" y="77"/>
                </a:cubicBezTo>
                <a:cubicBezTo>
                  <a:pt x="21500" y="306"/>
                  <a:pt x="21510" y="591"/>
                  <a:pt x="21519" y="946"/>
                </a:cubicBezTo>
                <a:cubicBezTo>
                  <a:pt x="21525" y="548"/>
                  <a:pt x="21538" y="274"/>
                  <a:pt x="21552" y="0"/>
                </a:cubicBezTo>
                <a:lnTo>
                  <a:pt x="21485" y="0"/>
                </a:lnTo>
                <a:close/>
                <a:moveTo>
                  <a:pt x="10848" y="273"/>
                </a:moveTo>
                <a:cubicBezTo>
                  <a:pt x="9817" y="271"/>
                  <a:pt x="9265" y="420"/>
                  <a:pt x="8587" y="880"/>
                </a:cubicBezTo>
                <a:cubicBezTo>
                  <a:pt x="7405" y="1681"/>
                  <a:pt x="7141" y="3016"/>
                  <a:pt x="7924" y="4248"/>
                </a:cubicBezTo>
                <a:cubicBezTo>
                  <a:pt x="8204" y="4687"/>
                  <a:pt x="8246" y="4829"/>
                  <a:pt x="8120" y="4926"/>
                </a:cubicBezTo>
                <a:cubicBezTo>
                  <a:pt x="7887" y="5106"/>
                  <a:pt x="784" y="5159"/>
                  <a:pt x="555" y="4983"/>
                </a:cubicBezTo>
                <a:cubicBezTo>
                  <a:pt x="504" y="4944"/>
                  <a:pt x="470" y="4201"/>
                  <a:pt x="440" y="3205"/>
                </a:cubicBezTo>
                <a:cubicBezTo>
                  <a:pt x="429" y="4088"/>
                  <a:pt x="415" y="5039"/>
                  <a:pt x="396" y="5054"/>
                </a:cubicBezTo>
                <a:cubicBezTo>
                  <a:pt x="353" y="5087"/>
                  <a:pt x="246" y="5070"/>
                  <a:pt x="159" y="5014"/>
                </a:cubicBezTo>
                <a:cubicBezTo>
                  <a:pt x="27" y="4929"/>
                  <a:pt x="0" y="6286"/>
                  <a:pt x="0" y="13256"/>
                </a:cubicBezTo>
                <a:lnTo>
                  <a:pt x="0" y="21600"/>
                </a:lnTo>
                <a:lnTo>
                  <a:pt x="10789" y="21600"/>
                </a:lnTo>
                <a:cubicBezTo>
                  <a:pt x="20101" y="21600"/>
                  <a:pt x="21575" y="21587"/>
                  <a:pt x="21537" y="21512"/>
                </a:cubicBezTo>
                <a:cubicBezTo>
                  <a:pt x="21513" y="21464"/>
                  <a:pt x="21540" y="21394"/>
                  <a:pt x="21596" y="21358"/>
                </a:cubicBezTo>
                <a:cubicBezTo>
                  <a:pt x="21596" y="21358"/>
                  <a:pt x="21600" y="21358"/>
                  <a:pt x="21600" y="21358"/>
                </a:cubicBezTo>
                <a:lnTo>
                  <a:pt x="21600" y="21250"/>
                </a:lnTo>
                <a:cubicBezTo>
                  <a:pt x="21593" y="21244"/>
                  <a:pt x="21594" y="21238"/>
                  <a:pt x="21600" y="21232"/>
                </a:cubicBezTo>
                <a:lnTo>
                  <a:pt x="21600" y="21116"/>
                </a:lnTo>
                <a:lnTo>
                  <a:pt x="21563" y="21039"/>
                </a:lnTo>
                <a:cubicBezTo>
                  <a:pt x="21493" y="20897"/>
                  <a:pt x="21431" y="19640"/>
                  <a:pt x="21422" y="18247"/>
                </a:cubicBezTo>
                <a:cubicBezTo>
                  <a:pt x="21414" y="16853"/>
                  <a:pt x="21368" y="15578"/>
                  <a:pt x="21322" y="15412"/>
                </a:cubicBezTo>
                <a:cubicBezTo>
                  <a:pt x="21210" y="15006"/>
                  <a:pt x="20817" y="14975"/>
                  <a:pt x="19883" y="15298"/>
                </a:cubicBezTo>
                <a:cubicBezTo>
                  <a:pt x="18814" y="15667"/>
                  <a:pt x="18178" y="15721"/>
                  <a:pt x="17358" y="15515"/>
                </a:cubicBezTo>
                <a:cubicBezTo>
                  <a:pt x="16416" y="15277"/>
                  <a:pt x="16005" y="15031"/>
                  <a:pt x="15552" y="14424"/>
                </a:cubicBezTo>
                <a:cubicBezTo>
                  <a:pt x="14699" y="13279"/>
                  <a:pt x="15306" y="11858"/>
                  <a:pt x="16918" y="11219"/>
                </a:cubicBezTo>
                <a:cubicBezTo>
                  <a:pt x="17670" y="10921"/>
                  <a:pt x="19034" y="10989"/>
                  <a:pt x="19986" y="11373"/>
                </a:cubicBezTo>
                <a:cubicBezTo>
                  <a:pt x="20871" y="11729"/>
                  <a:pt x="21224" y="11652"/>
                  <a:pt x="21348" y="11071"/>
                </a:cubicBezTo>
                <a:cubicBezTo>
                  <a:pt x="21394" y="10858"/>
                  <a:pt x="21433" y="9521"/>
                  <a:pt x="21433" y="8099"/>
                </a:cubicBezTo>
                <a:cubicBezTo>
                  <a:pt x="21434" y="6678"/>
                  <a:pt x="21486" y="5492"/>
                  <a:pt x="21544" y="5464"/>
                </a:cubicBezTo>
                <a:cubicBezTo>
                  <a:pt x="21547" y="5463"/>
                  <a:pt x="21596" y="5462"/>
                  <a:pt x="21600" y="5461"/>
                </a:cubicBezTo>
                <a:lnTo>
                  <a:pt x="21600" y="5413"/>
                </a:lnTo>
                <a:cubicBezTo>
                  <a:pt x="21548" y="5443"/>
                  <a:pt x="21493" y="5453"/>
                  <a:pt x="21478" y="5416"/>
                </a:cubicBezTo>
                <a:cubicBezTo>
                  <a:pt x="21475" y="5407"/>
                  <a:pt x="21460" y="5349"/>
                  <a:pt x="21445" y="5287"/>
                </a:cubicBezTo>
                <a:cubicBezTo>
                  <a:pt x="21430" y="5230"/>
                  <a:pt x="21367" y="5144"/>
                  <a:pt x="21304" y="5085"/>
                </a:cubicBezTo>
                <a:cubicBezTo>
                  <a:pt x="21242" y="5121"/>
                  <a:pt x="21179" y="5132"/>
                  <a:pt x="21137" y="5080"/>
                </a:cubicBezTo>
                <a:cubicBezTo>
                  <a:pt x="21137" y="5079"/>
                  <a:pt x="21138" y="5041"/>
                  <a:pt x="21137" y="5040"/>
                </a:cubicBezTo>
                <a:cubicBezTo>
                  <a:pt x="21109" y="5037"/>
                  <a:pt x="21079" y="5037"/>
                  <a:pt x="21060" y="5023"/>
                </a:cubicBezTo>
                <a:cubicBezTo>
                  <a:pt x="21057" y="5020"/>
                  <a:pt x="21055" y="4899"/>
                  <a:pt x="21052" y="4877"/>
                </a:cubicBezTo>
                <a:cubicBezTo>
                  <a:pt x="21034" y="4931"/>
                  <a:pt x="21015" y="4978"/>
                  <a:pt x="20989" y="4994"/>
                </a:cubicBezTo>
                <a:cubicBezTo>
                  <a:pt x="20725" y="5163"/>
                  <a:pt x="13674" y="5102"/>
                  <a:pt x="13450" y="4929"/>
                </a:cubicBezTo>
                <a:cubicBezTo>
                  <a:pt x="13327" y="4834"/>
                  <a:pt x="13368" y="4676"/>
                  <a:pt x="13642" y="4205"/>
                </a:cubicBezTo>
                <a:cubicBezTo>
                  <a:pt x="14309" y="3062"/>
                  <a:pt x="14054" y="1623"/>
                  <a:pt x="13054" y="906"/>
                </a:cubicBezTo>
                <a:cubicBezTo>
                  <a:pt x="12538" y="536"/>
                  <a:pt x="11627" y="275"/>
                  <a:pt x="10848" y="27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7"/>
          <a:srcRect l="32946" t="23330" r="32948" b="22970"/>
          <a:stretch>
            <a:fillRect/>
          </a:stretch>
        </p:blipFill>
        <p:spPr>
          <a:xfrm>
            <a:off x="5377490" y="3509523"/>
            <a:ext cx="2256235" cy="3552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10569" y="0"/>
                  <a:pt x="10358" y="13"/>
                  <a:pt x="10160" y="31"/>
                </a:cubicBezTo>
                <a:cubicBezTo>
                  <a:pt x="10062" y="44"/>
                  <a:pt x="9963" y="55"/>
                  <a:pt x="9867" y="72"/>
                </a:cubicBezTo>
                <a:cubicBezTo>
                  <a:pt x="9505" y="139"/>
                  <a:pt x="9159" y="245"/>
                  <a:pt x="8849" y="386"/>
                </a:cubicBezTo>
                <a:cubicBezTo>
                  <a:pt x="8733" y="444"/>
                  <a:pt x="8618" y="499"/>
                  <a:pt x="8503" y="572"/>
                </a:cubicBezTo>
                <a:cubicBezTo>
                  <a:pt x="8248" y="734"/>
                  <a:pt x="7981" y="982"/>
                  <a:pt x="7793" y="1207"/>
                </a:cubicBezTo>
                <a:cubicBezTo>
                  <a:pt x="7636" y="1424"/>
                  <a:pt x="7594" y="1562"/>
                  <a:pt x="7569" y="1986"/>
                </a:cubicBezTo>
                <a:cubicBezTo>
                  <a:pt x="7543" y="2413"/>
                  <a:pt x="7599" y="2708"/>
                  <a:pt x="7766" y="3000"/>
                </a:cubicBezTo>
                <a:cubicBezTo>
                  <a:pt x="7844" y="3107"/>
                  <a:pt x="7904" y="3188"/>
                  <a:pt x="8002" y="3325"/>
                </a:cubicBezTo>
                <a:cubicBezTo>
                  <a:pt x="8009" y="3335"/>
                  <a:pt x="8006" y="3335"/>
                  <a:pt x="8013" y="3345"/>
                </a:cubicBezTo>
                <a:cubicBezTo>
                  <a:pt x="8022" y="3355"/>
                  <a:pt x="8027" y="3363"/>
                  <a:pt x="8036" y="3374"/>
                </a:cubicBezTo>
                <a:cubicBezTo>
                  <a:pt x="8213" y="3575"/>
                  <a:pt x="8265" y="3673"/>
                  <a:pt x="8226" y="3748"/>
                </a:cubicBezTo>
                <a:cubicBezTo>
                  <a:pt x="8222" y="3762"/>
                  <a:pt x="8218" y="3777"/>
                  <a:pt x="8207" y="3789"/>
                </a:cubicBezTo>
                <a:cubicBezTo>
                  <a:pt x="8203" y="3792"/>
                  <a:pt x="8196" y="3797"/>
                  <a:pt x="8192" y="3801"/>
                </a:cubicBezTo>
                <a:cubicBezTo>
                  <a:pt x="8181" y="3809"/>
                  <a:pt x="8179" y="3818"/>
                  <a:pt x="8165" y="3827"/>
                </a:cubicBezTo>
                <a:cubicBezTo>
                  <a:pt x="8158" y="3832"/>
                  <a:pt x="8130" y="3835"/>
                  <a:pt x="8119" y="3839"/>
                </a:cubicBezTo>
                <a:cubicBezTo>
                  <a:pt x="8096" y="3851"/>
                  <a:pt x="8081" y="3863"/>
                  <a:pt x="8051" y="3876"/>
                </a:cubicBezTo>
                <a:cubicBezTo>
                  <a:pt x="7979" y="3906"/>
                  <a:pt x="7834" y="3924"/>
                  <a:pt x="7584" y="3938"/>
                </a:cubicBezTo>
                <a:cubicBezTo>
                  <a:pt x="7552" y="3941"/>
                  <a:pt x="7529" y="3946"/>
                  <a:pt x="7496" y="3948"/>
                </a:cubicBezTo>
                <a:cubicBezTo>
                  <a:pt x="7477" y="3949"/>
                  <a:pt x="7356" y="3949"/>
                  <a:pt x="7325" y="3950"/>
                </a:cubicBezTo>
                <a:cubicBezTo>
                  <a:pt x="7315" y="3951"/>
                  <a:pt x="7313" y="3952"/>
                  <a:pt x="7303" y="3953"/>
                </a:cubicBezTo>
                <a:cubicBezTo>
                  <a:pt x="7290" y="3953"/>
                  <a:pt x="7248" y="3952"/>
                  <a:pt x="7234" y="3953"/>
                </a:cubicBezTo>
                <a:cubicBezTo>
                  <a:pt x="6733" y="3971"/>
                  <a:pt x="5357" y="3985"/>
                  <a:pt x="3784" y="3987"/>
                </a:cubicBezTo>
                <a:cubicBezTo>
                  <a:pt x="3067" y="3987"/>
                  <a:pt x="2776" y="3984"/>
                  <a:pt x="2329" y="3982"/>
                </a:cubicBezTo>
                <a:cubicBezTo>
                  <a:pt x="1205" y="3980"/>
                  <a:pt x="579" y="3967"/>
                  <a:pt x="528" y="3929"/>
                </a:cubicBezTo>
                <a:cubicBezTo>
                  <a:pt x="528" y="3928"/>
                  <a:pt x="528" y="3927"/>
                  <a:pt x="528" y="3926"/>
                </a:cubicBezTo>
                <a:cubicBezTo>
                  <a:pt x="528" y="3926"/>
                  <a:pt x="521" y="3927"/>
                  <a:pt x="521" y="3926"/>
                </a:cubicBezTo>
                <a:cubicBezTo>
                  <a:pt x="519" y="3925"/>
                  <a:pt x="522" y="3903"/>
                  <a:pt x="521" y="3902"/>
                </a:cubicBezTo>
                <a:cubicBezTo>
                  <a:pt x="494" y="3918"/>
                  <a:pt x="470" y="3922"/>
                  <a:pt x="448" y="3919"/>
                </a:cubicBezTo>
                <a:cubicBezTo>
                  <a:pt x="404" y="3923"/>
                  <a:pt x="343" y="3935"/>
                  <a:pt x="300" y="3953"/>
                </a:cubicBezTo>
                <a:cubicBezTo>
                  <a:pt x="237" y="3978"/>
                  <a:pt x="189" y="3981"/>
                  <a:pt x="152" y="3941"/>
                </a:cubicBezTo>
                <a:lnTo>
                  <a:pt x="152" y="3965"/>
                </a:lnTo>
                <a:lnTo>
                  <a:pt x="0" y="3965"/>
                </a:lnTo>
                <a:lnTo>
                  <a:pt x="0" y="4165"/>
                </a:lnTo>
                <a:lnTo>
                  <a:pt x="152" y="4165"/>
                </a:lnTo>
                <a:lnTo>
                  <a:pt x="194" y="6554"/>
                </a:lnTo>
                <a:cubicBezTo>
                  <a:pt x="234" y="8996"/>
                  <a:pt x="253" y="9146"/>
                  <a:pt x="547" y="9281"/>
                </a:cubicBezTo>
                <a:cubicBezTo>
                  <a:pt x="718" y="9359"/>
                  <a:pt x="1060" y="9313"/>
                  <a:pt x="1562" y="9143"/>
                </a:cubicBezTo>
                <a:cubicBezTo>
                  <a:pt x="2142" y="8948"/>
                  <a:pt x="2892" y="8819"/>
                  <a:pt x="3450" y="8818"/>
                </a:cubicBezTo>
                <a:cubicBezTo>
                  <a:pt x="4302" y="8816"/>
                  <a:pt x="5307" y="9144"/>
                  <a:pt x="5863" y="9607"/>
                </a:cubicBezTo>
                <a:cubicBezTo>
                  <a:pt x="6900" y="10471"/>
                  <a:pt x="6519" y="11732"/>
                  <a:pt x="5038" y="12329"/>
                </a:cubicBezTo>
                <a:cubicBezTo>
                  <a:pt x="4031" y="12735"/>
                  <a:pt x="2800" y="12729"/>
                  <a:pt x="1562" y="12312"/>
                </a:cubicBezTo>
                <a:cubicBezTo>
                  <a:pt x="1060" y="12143"/>
                  <a:pt x="718" y="12096"/>
                  <a:pt x="547" y="12174"/>
                </a:cubicBezTo>
                <a:cubicBezTo>
                  <a:pt x="253" y="12309"/>
                  <a:pt x="234" y="12459"/>
                  <a:pt x="194" y="14901"/>
                </a:cubicBezTo>
                <a:lnTo>
                  <a:pt x="152" y="17290"/>
                </a:lnTo>
                <a:lnTo>
                  <a:pt x="0" y="17290"/>
                </a:lnTo>
                <a:lnTo>
                  <a:pt x="0" y="21600"/>
                </a:lnTo>
                <a:lnTo>
                  <a:pt x="87" y="21600"/>
                </a:lnTo>
                <a:cubicBezTo>
                  <a:pt x="70" y="21242"/>
                  <a:pt x="56" y="20741"/>
                  <a:pt x="46" y="19894"/>
                </a:cubicBezTo>
                <a:cubicBezTo>
                  <a:pt x="43" y="19631"/>
                  <a:pt x="47" y="19485"/>
                  <a:pt x="46" y="19274"/>
                </a:cubicBezTo>
                <a:lnTo>
                  <a:pt x="23" y="17565"/>
                </a:lnTo>
                <a:lnTo>
                  <a:pt x="129" y="17539"/>
                </a:lnTo>
                <a:cubicBezTo>
                  <a:pt x="153" y="17498"/>
                  <a:pt x="177" y="17474"/>
                  <a:pt x="213" y="17478"/>
                </a:cubicBezTo>
                <a:cubicBezTo>
                  <a:pt x="236" y="17481"/>
                  <a:pt x="264" y="17493"/>
                  <a:pt x="293" y="17507"/>
                </a:cubicBezTo>
                <a:cubicBezTo>
                  <a:pt x="313" y="17505"/>
                  <a:pt x="338" y="17501"/>
                  <a:pt x="357" y="17500"/>
                </a:cubicBezTo>
                <a:cubicBezTo>
                  <a:pt x="402" y="17499"/>
                  <a:pt x="438" y="17504"/>
                  <a:pt x="456" y="17515"/>
                </a:cubicBezTo>
                <a:cubicBezTo>
                  <a:pt x="457" y="17515"/>
                  <a:pt x="455" y="17555"/>
                  <a:pt x="456" y="17558"/>
                </a:cubicBezTo>
                <a:cubicBezTo>
                  <a:pt x="459" y="17558"/>
                  <a:pt x="468" y="17560"/>
                  <a:pt x="471" y="17560"/>
                </a:cubicBezTo>
                <a:cubicBezTo>
                  <a:pt x="481" y="17561"/>
                  <a:pt x="486" y="17726"/>
                  <a:pt x="494" y="17787"/>
                </a:cubicBezTo>
                <a:cubicBezTo>
                  <a:pt x="504" y="17716"/>
                  <a:pt x="509" y="17538"/>
                  <a:pt x="521" y="17529"/>
                </a:cubicBezTo>
                <a:cubicBezTo>
                  <a:pt x="588" y="17478"/>
                  <a:pt x="1275" y="17467"/>
                  <a:pt x="3784" y="17469"/>
                </a:cubicBezTo>
                <a:cubicBezTo>
                  <a:pt x="7223" y="17472"/>
                  <a:pt x="7956" y="17497"/>
                  <a:pt x="8165" y="17630"/>
                </a:cubicBezTo>
                <a:cubicBezTo>
                  <a:pt x="8290" y="17710"/>
                  <a:pt x="8281" y="17743"/>
                  <a:pt x="7998" y="18132"/>
                </a:cubicBezTo>
                <a:cubicBezTo>
                  <a:pt x="7832" y="18361"/>
                  <a:pt x="7653" y="18604"/>
                  <a:pt x="7603" y="18673"/>
                </a:cubicBezTo>
                <a:cubicBezTo>
                  <a:pt x="7520" y="18788"/>
                  <a:pt x="7501" y="19741"/>
                  <a:pt x="7576" y="19930"/>
                </a:cubicBezTo>
                <a:cubicBezTo>
                  <a:pt x="7678" y="20188"/>
                  <a:pt x="8114" y="20636"/>
                  <a:pt x="8503" y="20883"/>
                </a:cubicBezTo>
                <a:cubicBezTo>
                  <a:pt x="9154" y="21296"/>
                  <a:pt x="9793" y="21455"/>
                  <a:pt x="10802" y="21455"/>
                </a:cubicBezTo>
                <a:cubicBezTo>
                  <a:pt x="11811" y="21455"/>
                  <a:pt x="12450" y="21297"/>
                  <a:pt x="13101" y="20883"/>
                </a:cubicBezTo>
                <a:cubicBezTo>
                  <a:pt x="13489" y="20636"/>
                  <a:pt x="13925" y="20188"/>
                  <a:pt x="14028" y="19930"/>
                </a:cubicBezTo>
                <a:cubicBezTo>
                  <a:pt x="14106" y="19733"/>
                  <a:pt x="14081" y="18788"/>
                  <a:pt x="13993" y="18673"/>
                </a:cubicBezTo>
                <a:cubicBezTo>
                  <a:pt x="13941" y="18604"/>
                  <a:pt x="13764" y="18359"/>
                  <a:pt x="13602" y="18130"/>
                </a:cubicBezTo>
                <a:cubicBezTo>
                  <a:pt x="13327" y="17742"/>
                  <a:pt x="13317" y="17706"/>
                  <a:pt x="13439" y="17628"/>
                </a:cubicBezTo>
                <a:cubicBezTo>
                  <a:pt x="13645" y="17497"/>
                  <a:pt x="14388" y="17472"/>
                  <a:pt x="17816" y="17469"/>
                </a:cubicBezTo>
                <a:cubicBezTo>
                  <a:pt x="20325" y="17467"/>
                  <a:pt x="21012" y="17478"/>
                  <a:pt x="21079" y="17529"/>
                </a:cubicBezTo>
                <a:cubicBezTo>
                  <a:pt x="21087" y="17535"/>
                  <a:pt x="21092" y="17661"/>
                  <a:pt x="21098" y="17691"/>
                </a:cubicBezTo>
                <a:cubicBezTo>
                  <a:pt x="21100" y="17687"/>
                  <a:pt x="21097" y="17592"/>
                  <a:pt x="21098" y="17592"/>
                </a:cubicBezTo>
                <a:cubicBezTo>
                  <a:pt x="21106" y="17592"/>
                  <a:pt x="21133" y="17577"/>
                  <a:pt x="21148" y="17572"/>
                </a:cubicBezTo>
                <a:cubicBezTo>
                  <a:pt x="21150" y="17567"/>
                  <a:pt x="21154" y="17511"/>
                  <a:pt x="21155" y="17510"/>
                </a:cubicBezTo>
                <a:cubicBezTo>
                  <a:pt x="21171" y="17501"/>
                  <a:pt x="21204" y="17496"/>
                  <a:pt x="21247" y="17498"/>
                </a:cubicBezTo>
                <a:cubicBezTo>
                  <a:pt x="21267" y="17499"/>
                  <a:pt x="21292" y="17504"/>
                  <a:pt x="21315" y="17507"/>
                </a:cubicBezTo>
                <a:cubicBezTo>
                  <a:pt x="21332" y="17500"/>
                  <a:pt x="21350" y="17491"/>
                  <a:pt x="21364" y="17488"/>
                </a:cubicBezTo>
                <a:cubicBezTo>
                  <a:pt x="21406" y="17479"/>
                  <a:pt x="21437" y="17500"/>
                  <a:pt x="21463" y="17539"/>
                </a:cubicBezTo>
                <a:lnTo>
                  <a:pt x="21566" y="17563"/>
                </a:lnTo>
                <a:lnTo>
                  <a:pt x="21566" y="19493"/>
                </a:lnTo>
                <a:cubicBezTo>
                  <a:pt x="21566" y="20295"/>
                  <a:pt x="21552" y="20865"/>
                  <a:pt x="21532" y="21168"/>
                </a:cubicBezTo>
                <a:cubicBezTo>
                  <a:pt x="21525" y="21404"/>
                  <a:pt x="21505" y="21452"/>
                  <a:pt x="21494" y="21600"/>
                </a:cubicBezTo>
                <a:lnTo>
                  <a:pt x="21600" y="21600"/>
                </a:lnTo>
                <a:lnTo>
                  <a:pt x="21600" y="17271"/>
                </a:lnTo>
                <a:cubicBezTo>
                  <a:pt x="21571" y="17265"/>
                  <a:pt x="21518" y="17261"/>
                  <a:pt x="21509" y="17254"/>
                </a:cubicBezTo>
                <a:cubicBezTo>
                  <a:pt x="21444" y="17204"/>
                  <a:pt x="21412" y="16509"/>
                  <a:pt x="21395" y="14824"/>
                </a:cubicBezTo>
                <a:cubicBezTo>
                  <a:pt x="21370" y="12406"/>
                  <a:pt x="21355" y="12299"/>
                  <a:pt x="21060" y="12174"/>
                </a:cubicBezTo>
                <a:cubicBezTo>
                  <a:pt x="20871" y="12094"/>
                  <a:pt x="20514" y="12143"/>
                  <a:pt x="19921" y="12336"/>
                </a:cubicBezTo>
                <a:cubicBezTo>
                  <a:pt x="19073" y="12611"/>
                  <a:pt x="18216" y="12698"/>
                  <a:pt x="17493" y="12577"/>
                </a:cubicBezTo>
                <a:cubicBezTo>
                  <a:pt x="15337" y="12218"/>
                  <a:pt x="14446" y="10648"/>
                  <a:pt x="15787" y="9573"/>
                </a:cubicBezTo>
                <a:cubicBezTo>
                  <a:pt x="16155" y="9278"/>
                  <a:pt x="16881" y="8980"/>
                  <a:pt x="17481" y="8880"/>
                </a:cubicBezTo>
                <a:cubicBezTo>
                  <a:pt x="18215" y="8758"/>
                  <a:pt x="19068" y="8843"/>
                  <a:pt x="19921" y="9119"/>
                </a:cubicBezTo>
                <a:cubicBezTo>
                  <a:pt x="20714" y="9377"/>
                  <a:pt x="21031" y="9384"/>
                  <a:pt x="21228" y="9155"/>
                </a:cubicBezTo>
                <a:cubicBezTo>
                  <a:pt x="21356" y="9007"/>
                  <a:pt x="21370" y="8781"/>
                  <a:pt x="21391" y="6631"/>
                </a:cubicBezTo>
                <a:cubicBezTo>
                  <a:pt x="21408" y="4936"/>
                  <a:pt x="21443" y="4252"/>
                  <a:pt x="21509" y="4201"/>
                </a:cubicBezTo>
                <a:cubicBezTo>
                  <a:pt x="21518" y="4194"/>
                  <a:pt x="21571" y="4190"/>
                  <a:pt x="21600" y="4184"/>
                </a:cubicBezTo>
                <a:lnTo>
                  <a:pt x="21600" y="3965"/>
                </a:lnTo>
                <a:lnTo>
                  <a:pt x="21448" y="3965"/>
                </a:lnTo>
                <a:lnTo>
                  <a:pt x="21448" y="3921"/>
                </a:lnTo>
                <a:lnTo>
                  <a:pt x="21353" y="3946"/>
                </a:lnTo>
                <a:cubicBezTo>
                  <a:pt x="21245" y="3971"/>
                  <a:pt x="21157" y="3964"/>
                  <a:pt x="21125" y="3931"/>
                </a:cubicBezTo>
                <a:cubicBezTo>
                  <a:pt x="21122" y="3927"/>
                  <a:pt x="21120" y="3837"/>
                  <a:pt x="21117" y="3791"/>
                </a:cubicBezTo>
                <a:cubicBezTo>
                  <a:pt x="21107" y="3857"/>
                  <a:pt x="21097" y="3911"/>
                  <a:pt x="21083" y="3921"/>
                </a:cubicBezTo>
                <a:cubicBezTo>
                  <a:pt x="21082" y="3922"/>
                  <a:pt x="21077" y="3921"/>
                  <a:pt x="21076" y="3921"/>
                </a:cubicBezTo>
                <a:cubicBezTo>
                  <a:pt x="21075" y="3922"/>
                  <a:pt x="21073" y="3928"/>
                  <a:pt x="21072" y="3929"/>
                </a:cubicBezTo>
                <a:cubicBezTo>
                  <a:pt x="21016" y="3971"/>
                  <a:pt x="20304" y="3982"/>
                  <a:pt x="18921" y="3982"/>
                </a:cubicBezTo>
                <a:cubicBezTo>
                  <a:pt x="18534" y="3983"/>
                  <a:pt x="18373" y="3987"/>
                  <a:pt x="17816" y="3987"/>
                </a:cubicBezTo>
                <a:cubicBezTo>
                  <a:pt x="16102" y="3985"/>
                  <a:pt x="15060" y="3979"/>
                  <a:pt x="14419" y="3955"/>
                </a:cubicBezTo>
                <a:cubicBezTo>
                  <a:pt x="14418" y="3955"/>
                  <a:pt x="14413" y="3955"/>
                  <a:pt x="14411" y="3955"/>
                </a:cubicBezTo>
                <a:cubicBezTo>
                  <a:pt x="13843" y="3941"/>
                  <a:pt x="13650" y="3918"/>
                  <a:pt x="13549" y="3876"/>
                </a:cubicBezTo>
                <a:cubicBezTo>
                  <a:pt x="13539" y="3871"/>
                  <a:pt x="13536" y="3868"/>
                  <a:pt x="13526" y="3864"/>
                </a:cubicBezTo>
                <a:cubicBezTo>
                  <a:pt x="13491" y="3852"/>
                  <a:pt x="13460" y="3841"/>
                  <a:pt x="13439" y="3827"/>
                </a:cubicBezTo>
                <a:cubicBezTo>
                  <a:pt x="13424" y="3818"/>
                  <a:pt x="13419" y="3809"/>
                  <a:pt x="13408" y="3801"/>
                </a:cubicBezTo>
                <a:cubicBezTo>
                  <a:pt x="13404" y="3797"/>
                  <a:pt x="13401" y="3792"/>
                  <a:pt x="13397" y="3789"/>
                </a:cubicBezTo>
                <a:cubicBezTo>
                  <a:pt x="13385" y="3777"/>
                  <a:pt x="13374" y="3762"/>
                  <a:pt x="13370" y="3748"/>
                </a:cubicBezTo>
                <a:cubicBezTo>
                  <a:pt x="13334" y="3673"/>
                  <a:pt x="13392" y="3574"/>
                  <a:pt x="13568" y="3374"/>
                </a:cubicBezTo>
                <a:cubicBezTo>
                  <a:pt x="13600" y="3338"/>
                  <a:pt x="13616" y="3305"/>
                  <a:pt x="13644" y="3270"/>
                </a:cubicBezTo>
                <a:cubicBezTo>
                  <a:pt x="13726" y="3154"/>
                  <a:pt x="13798" y="3054"/>
                  <a:pt x="13849" y="2973"/>
                </a:cubicBezTo>
                <a:cubicBezTo>
                  <a:pt x="14004" y="2690"/>
                  <a:pt x="14056" y="2400"/>
                  <a:pt x="14031" y="1986"/>
                </a:cubicBezTo>
                <a:cubicBezTo>
                  <a:pt x="14006" y="1558"/>
                  <a:pt x="13969" y="1424"/>
                  <a:pt x="13807" y="1202"/>
                </a:cubicBezTo>
                <a:cubicBezTo>
                  <a:pt x="13775" y="1163"/>
                  <a:pt x="13742" y="1125"/>
                  <a:pt x="13705" y="1086"/>
                </a:cubicBezTo>
                <a:cubicBezTo>
                  <a:pt x="13680" y="1058"/>
                  <a:pt x="13648" y="1029"/>
                  <a:pt x="13617" y="999"/>
                </a:cubicBezTo>
                <a:cubicBezTo>
                  <a:pt x="13549" y="933"/>
                  <a:pt x="13480" y="864"/>
                  <a:pt x="13405" y="801"/>
                </a:cubicBezTo>
                <a:cubicBezTo>
                  <a:pt x="13337" y="747"/>
                  <a:pt x="13268" y="697"/>
                  <a:pt x="13199" y="649"/>
                </a:cubicBezTo>
                <a:cubicBezTo>
                  <a:pt x="13163" y="623"/>
                  <a:pt x="13130" y="596"/>
                  <a:pt x="13093" y="572"/>
                </a:cubicBezTo>
                <a:cubicBezTo>
                  <a:pt x="12713" y="333"/>
                  <a:pt x="12262" y="169"/>
                  <a:pt x="11786" y="77"/>
                </a:cubicBezTo>
                <a:cubicBezTo>
                  <a:pt x="11761" y="72"/>
                  <a:pt x="11735" y="67"/>
                  <a:pt x="11710" y="63"/>
                </a:cubicBezTo>
                <a:cubicBezTo>
                  <a:pt x="11610" y="45"/>
                  <a:pt x="11508" y="31"/>
                  <a:pt x="11406" y="19"/>
                </a:cubicBezTo>
                <a:cubicBezTo>
                  <a:pt x="11241" y="7"/>
                  <a:pt x="11062" y="0"/>
                  <a:pt x="10802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5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8"/>
          <a:srcRect l="56239" t="32690" r="138" b="32282"/>
          <a:stretch>
            <a:fillRect/>
          </a:stretch>
        </p:blipFill>
        <p:spPr>
          <a:xfrm>
            <a:off x="6917096" y="4115750"/>
            <a:ext cx="2977357" cy="2390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6" h="21600" extrusionOk="0">
                <a:moveTo>
                  <a:pt x="4884" y="0"/>
                </a:moveTo>
                <a:cubicBezTo>
                  <a:pt x="4875" y="152"/>
                  <a:pt x="4866" y="232"/>
                  <a:pt x="4853" y="251"/>
                </a:cubicBezTo>
                <a:cubicBezTo>
                  <a:pt x="4838" y="274"/>
                  <a:pt x="4735" y="289"/>
                  <a:pt x="4590" y="301"/>
                </a:cubicBezTo>
                <a:lnTo>
                  <a:pt x="4831" y="308"/>
                </a:lnTo>
                <a:lnTo>
                  <a:pt x="4831" y="498"/>
                </a:lnTo>
                <a:lnTo>
                  <a:pt x="4831" y="667"/>
                </a:lnTo>
                <a:cubicBezTo>
                  <a:pt x="4833" y="669"/>
                  <a:pt x="4852" y="672"/>
                  <a:pt x="4853" y="674"/>
                </a:cubicBezTo>
                <a:cubicBezTo>
                  <a:pt x="4924" y="748"/>
                  <a:pt x="4933" y="1338"/>
                  <a:pt x="4913" y="4235"/>
                </a:cubicBezTo>
                <a:cubicBezTo>
                  <a:pt x="4888" y="7775"/>
                  <a:pt x="4870" y="8077"/>
                  <a:pt x="4653" y="8182"/>
                </a:cubicBezTo>
                <a:cubicBezTo>
                  <a:pt x="4600" y="8208"/>
                  <a:pt x="4368" y="8103"/>
                  <a:pt x="4138" y="7953"/>
                </a:cubicBezTo>
                <a:cubicBezTo>
                  <a:pt x="3602" y="7603"/>
                  <a:pt x="3170" y="7493"/>
                  <a:pt x="2476" y="7526"/>
                </a:cubicBezTo>
                <a:cubicBezTo>
                  <a:pt x="1998" y="7549"/>
                  <a:pt x="1858" y="7590"/>
                  <a:pt x="1492" y="7810"/>
                </a:cubicBezTo>
                <a:cubicBezTo>
                  <a:pt x="-367" y="8925"/>
                  <a:pt x="-394" y="12349"/>
                  <a:pt x="1447" y="13504"/>
                </a:cubicBezTo>
                <a:cubicBezTo>
                  <a:pt x="1863" y="13765"/>
                  <a:pt x="1968" y="13799"/>
                  <a:pt x="2470" y="13823"/>
                </a:cubicBezTo>
                <a:cubicBezTo>
                  <a:pt x="3164" y="13855"/>
                  <a:pt x="3591" y="13749"/>
                  <a:pt x="4141" y="13400"/>
                </a:cubicBezTo>
                <a:cubicBezTo>
                  <a:pt x="4376" y="13250"/>
                  <a:pt x="4609" y="13146"/>
                  <a:pt x="4658" y="13170"/>
                </a:cubicBezTo>
                <a:cubicBezTo>
                  <a:pt x="4868" y="13272"/>
                  <a:pt x="4888" y="13595"/>
                  <a:pt x="4913" y="17043"/>
                </a:cubicBezTo>
                <a:cubicBezTo>
                  <a:pt x="4930" y="19436"/>
                  <a:pt x="4920" y="20495"/>
                  <a:pt x="4873" y="20607"/>
                </a:cubicBezTo>
                <a:cubicBezTo>
                  <a:pt x="4857" y="20645"/>
                  <a:pt x="4839" y="20674"/>
                  <a:pt x="4785" y="20696"/>
                </a:cubicBezTo>
                <a:cubicBezTo>
                  <a:pt x="4829" y="20710"/>
                  <a:pt x="4876" y="20720"/>
                  <a:pt x="4898" y="20739"/>
                </a:cubicBezTo>
                <a:cubicBezTo>
                  <a:pt x="5017" y="20838"/>
                  <a:pt x="5034" y="20892"/>
                  <a:pt x="4986" y="21005"/>
                </a:cubicBezTo>
                <a:cubicBezTo>
                  <a:pt x="4970" y="21044"/>
                  <a:pt x="4924" y="21070"/>
                  <a:pt x="4839" y="21091"/>
                </a:cubicBezTo>
                <a:cubicBezTo>
                  <a:pt x="4841" y="21093"/>
                  <a:pt x="4852" y="21096"/>
                  <a:pt x="4853" y="21098"/>
                </a:cubicBezTo>
                <a:cubicBezTo>
                  <a:pt x="4855" y="21100"/>
                  <a:pt x="4855" y="21136"/>
                  <a:pt x="4856" y="21141"/>
                </a:cubicBezTo>
                <a:cubicBezTo>
                  <a:pt x="4869" y="21121"/>
                  <a:pt x="4887" y="21117"/>
                  <a:pt x="4907" y="21127"/>
                </a:cubicBezTo>
                <a:cubicBezTo>
                  <a:pt x="4908" y="21120"/>
                  <a:pt x="4909" y="21077"/>
                  <a:pt x="4910" y="21076"/>
                </a:cubicBezTo>
                <a:cubicBezTo>
                  <a:pt x="4936" y="21046"/>
                  <a:pt x="5018" y="21047"/>
                  <a:pt x="5094" y="21084"/>
                </a:cubicBezTo>
                <a:lnTo>
                  <a:pt x="5122" y="21098"/>
                </a:lnTo>
                <a:cubicBezTo>
                  <a:pt x="5127" y="21095"/>
                  <a:pt x="5132" y="21104"/>
                  <a:pt x="5136" y="21105"/>
                </a:cubicBezTo>
                <a:lnTo>
                  <a:pt x="5139" y="21105"/>
                </a:lnTo>
                <a:lnTo>
                  <a:pt x="5139" y="21041"/>
                </a:lnTo>
                <a:lnTo>
                  <a:pt x="7997" y="21005"/>
                </a:lnTo>
                <a:cubicBezTo>
                  <a:pt x="10502" y="20971"/>
                  <a:pt x="10880" y="20950"/>
                  <a:pt x="11078" y="20836"/>
                </a:cubicBezTo>
                <a:cubicBezTo>
                  <a:pt x="11420" y="20639"/>
                  <a:pt x="11431" y="20425"/>
                  <a:pt x="11140" y="19667"/>
                </a:cubicBezTo>
                <a:cubicBezTo>
                  <a:pt x="10829" y="18856"/>
                  <a:pt x="10739" y="18356"/>
                  <a:pt x="10775" y="17645"/>
                </a:cubicBezTo>
                <a:cubicBezTo>
                  <a:pt x="10814" y="16887"/>
                  <a:pt x="11068" y="16224"/>
                  <a:pt x="11522" y="15698"/>
                </a:cubicBezTo>
                <a:cubicBezTo>
                  <a:pt x="12051" y="15084"/>
                  <a:pt x="12321" y="14952"/>
                  <a:pt x="13042" y="14952"/>
                </a:cubicBezTo>
                <a:cubicBezTo>
                  <a:pt x="13608" y="14952"/>
                  <a:pt x="13678" y="14972"/>
                  <a:pt x="14054" y="15207"/>
                </a:cubicBezTo>
                <a:cubicBezTo>
                  <a:pt x="14503" y="15487"/>
                  <a:pt x="14922" y="16014"/>
                  <a:pt x="15131" y="16562"/>
                </a:cubicBezTo>
                <a:cubicBezTo>
                  <a:pt x="15481" y="17478"/>
                  <a:pt x="15445" y="18491"/>
                  <a:pt x="15021" y="19571"/>
                </a:cubicBezTo>
                <a:cubicBezTo>
                  <a:pt x="14746" y="20270"/>
                  <a:pt x="14716" y="20530"/>
                  <a:pt x="14883" y="20722"/>
                </a:cubicBezTo>
                <a:cubicBezTo>
                  <a:pt x="15091" y="20960"/>
                  <a:pt x="15610" y="21005"/>
                  <a:pt x="18261" y="21005"/>
                </a:cubicBezTo>
                <a:cubicBezTo>
                  <a:pt x="20220" y="21005"/>
                  <a:pt x="20903" y="21025"/>
                  <a:pt x="20957" y="21094"/>
                </a:cubicBezTo>
                <a:cubicBezTo>
                  <a:pt x="20962" y="21101"/>
                  <a:pt x="20967" y="21488"/>
                  <a:pt x="20971" y="21600"/>
                </a:cubicBezTo>
                <a:lnTo>
                  <a:pt x="20971" y="21041"/>
                </a:lnTo>
                <a:lnTo>
                  <a:pt x="21051" y="21055"/>
                </a:lnTo>
                <a:cubicBezTo>
                  <a:pt x="21087" y="20983"/>
                  <a:pt x="21132" y="20931"/>
                  <a:pt x="21189" y="20958"/>
                </a:cubicBezTo>
                <a:cubicBezTo>
                  <a:pt x="21196" y="20962"/>
                  <a:pt x="21200" y="20739"/>
                  <a:pt x="21206" y="20671"/>
                </a:cubicBezTo>
                <a:lnTo>
                  <a:pt x="21206" y="273"/>
                </a:lnTo>
                <a:lnTo>
                  <a:pt x="21138" y="283"/>
                </a:lnTo>
                <a:lnTo>
                  <a:pt x="21000" y="308"/>
                </a:lnTo>
                <a:lnTo>
                  <a:pt x="21000" y="204"/>
                </a:lnTo>
                <a:cubicBezTo>
                  <a:pt x="20988" y="246"/>
                  <a:pt x="20975" y="249"/>
                  <a:pt x="20960" y="219"/>
                </a:cubicBezTo>
                <a:cubicBezTo>
                  <a:pt x="20959" y="223"/>
                  <a:pt x="20958" y="253"/>
                  <a:pt x="20957" y="255"/>
                </a:cubicBezTo>
                <a:cubicBezTo>
                  <a:pt x="20957" y="255"/>
                  <a:pt x="20952" y="254"/>
                  <a:pt x="20952" y="255"/>
                </a:cubicBezTo>
                <a:cubicBezTo>
                  <a:pt x="20905" y="304"/>
                  <a:pt x="20315" y="326"/>
                  <a:pt x="19349" y="337"/>
                </a:cubicBezTo>
                <a:cubicBezTo>
                  <a:pt x="18936" y="346"/>
                  <a:pt x="18600" y="354"/>
                  <a:pt x="18009" y="359"/>
                </a:cubicBezTo>
                <a:cubicBezTo>
                  <a:pt x="16982" y="367"/>
                  <a:pt x="16343" y="375"/>
                  <a:pt x="15911" y="387"/>
                </a:cubicBezTo>
                <a:cubicBezTo>
                  <a:pt x="15862" y="390"/>
                  <a:pt x="15787" y="391"/>
                  <a:pt x="15742" y="394"/>
                </a:cubicBezTo>
                <a:cubicBezTo>
                  <a:pt x="15687" y="397"/>
                  <a:pt x="15646" y="399"/>
                  <a:pt x="15601" y="402"/>
                </a:cubicBezTo>
                <a:cubicBezTo>
                  <a:pt x="15261" y="432"/>
                  <a:pt x="15083" y="476"/>
                  <a:pt x="14973" y="549"/>
                </a:cubicBezTo>
                <a:cubicBezTo>
                  <a:pt x="14971" y="551"/>
                  <a:pt x="14969" y="550"/>
                  <a:pt x="14967" y="552"/>
                </a:cubicBezTo>
                <a:cubicBezTo>
                  <a:pt x="14906" y="611"/>
                  <a:pt x="14859" y="670"/>
                  <a:pt x="14829" y="739"/>
                </a:cubicBezTo>
                <a:cubicBezTo>
                  <a:pt x="14829" y="739"/>
                  <a:pt x="14829" y="742"/>
                  <a:pt x="14829" y="742"/>
                </a:cubicBezTo>
                <a:cubicBezTo>
                  <a:pt x="14798" y="813"/>
                  <a:pt x="14783" y="895"/>
                  <a:pt x="14786" y="990"/>
                </a:cubicBezTo>
                <a:cubicBezTo>
                  <a:pt x="14788" y="1037"/>
                  <a:pt x="14807" y="1102"/>
                  <a:pt x="14818" y="1158"/>
                </a:cubicBezTo>
                <a:cubicBezTo>
                  <a:pt x="14853" y="1321"/>
                  <a:pt x="14911" y="1510"/>
                  <a:pt x="15015" y="1782"/>
                </a:cubicBezTo>
                <a:cubicBezTo>
                  <a:pt x="15027" y="1812"/>
                  <a:pt x="15033" y="1842"/>
                  <a:pt x="15044" y="1872"/>
                </a:cubicBezTo>
                <a:cubicBezTo>
                  <a:pt x="15136" y="2112"/>
                  <a:pt x="15209" y="2346"/>
                  <a:pt x="15261" y="2578"/>
                </a:cubicBezTo>
                <a:cubicBezTo>
                  <a:pt x="15289" y="2700"/>
                  <a:pt x="15313" y="2821"/>
                  <a:pt x="15329" y="2940"/>
                </a:cubicBezTo>
                <a:cubicBezTo>
                  <a:pt x="15330" y="2944"/>
                  <a:pt x="15331" y="2947"/>
                  <a:pt x="15332" y="2951"/>
                </a:cubicBezTo>
                <a:cubicBezTo>
                  <a:pt x="15348" y="3071"/>
                  <a:pt x="15358" y="3192"/>
                  <a:pt x="15363" y="3310"/>
                </a:cubicBezTo>
                <a:cubicBezTo>
                  <a:pt x="15380" y="3676"/>
                  <a:pt x="15341" y="4028"/>
                  <a:pt x="15247" y="4378"/>
                </a:cubicBezTo>
                <a:cubicBezTo>
                  <a:pt x="15217" y="4489"/>
                  <a:pt x="15184" y="4600"/>
                  <a:pt x="15143" y="4712"/>
                </a:cubicBezTo>
                <a:cubicBezTo>
                  <a:pt x="15141" y="4716"/>
                  <a:pt x="15139" y="4722"/>
                  <a:pt x="15137" y="4726"/>
                </a:cubicBezTo>
                <a:cubicBezTo>
                  <a:pt x="15077" y="4887"/>
                  <a:pt x="15008" y="5036"/>
                  <a:pt x="14933" y="5174"/>
                </a:cubicBezTo>
                <a:cubicBezTo>
                  <a:pt x="14860" y="5310"/>
                  <a:pt x="14781" y="5432"/>
                  <a:pt x="14693" y="5547"/>
                </a:cubicBezTo>
                <a:cubicBezTo>
                  <a:pt x="14692" y="5549"/>
                  <a:pt x="14692" y="5553"/>
                  <a:pt x="14690" y="5554"/>
                </a:cubicBezTo>
                <a:cubicBezTo>
                  <a:pt x="14602" y="5670"/>
                  <a:pt x="14506" y="5774"/>
                  <a:pt x="14402" y="5870"/>
                </a:cubicBezTo>
                <a:cubicBezTo>
                  <a:pt x="14401" y="5870"/>
                  <a:pt x="14400" y="5873"/>
                  <a:pt x="14399" y="5873"/>
                </a:cubicBezTo>
                <a:cubicBezTo>
                  <a:pt x="14294" y="5970"/>
                  <a:pt x="14180" y="6058"/>
                  <a:pt x="14057" y="6135"/>
                </a:cubicBezTo>
                <a:cubicBezTo>
                  <a:pt x="13884" y="6244"/>
                  <a:pt x="13763" y="6309"/>
                  <a:pt x="13633" y="6350"/>
                </a:cubicBezTo>
                <a:cubicBezTo>
                  <a:pt x="13503" y="6391"/>
                  <a:pt x="13366" y="6405"/>
                  <a:pt x="13161" y="6415"/>
                </a:cubicBezTo>
                <a:cubicBezTo>
                  <a:pt x="13145" y="6415"/>
                  <a:pt x="13132" y="6411"/>
                  <a:pt x="13116" y="6411"/>
                </a:cubicBezTo>
                <a:cubicBezTo>
                  <a:pt x="12943" y="6418"/>
                  <a:pt x="12788" y="6405"/>
                  <a:pt x="12644" y="6375"/>
                </a:cubicBezTo>
                <a:cubicBezTo>
                  <a:pt x="12126" y="6274"/>
                  <a:pt x="11712" y="5965"/>
                  <a:pt x="11341" y="5414"/>
                </a:cubicBezTo>
                <a:cubicBezTo>
                  <a:pt x="11338" y="5410"/>
                  <a:pt x="11332" y="5405"/>
                  <a:pt x="11329" y="5400"/>
                </a:cubicBezTo>
                <a:cubicBezTo>
                  <a:pt x="11297" y="5352"/>
                  <a:pt x="11274" y="5302"/>
                  <a:pt x="11245" y="5253"/>
                </a:cubicBezTo>
                <a:cubicBezTo>
                  <a:pt x="11193" y="5168"/>
                  <a:pt x="11140" y="5083"/>
                  <a:pt x="11098" y="4995"/>
                </a:cubicBezTo>
                <a:cubicBezTo>
                  <a:pt x="11080" y="4959"/>
                  <a:pt x="11068" y="4920"/>
                  <a:pt x="11052" y="4884"/>
                </a:cubicBezTo>
                <a:cubicBezTo>
                  <a:pt x="11003" y="4772"/>
                  <a:pt x="10959" y="4659"/>
                  <a:pt x="10922" y="4543"/>
                </a:cubicBezTo>
                <a:cubicBezTo>
                  <a:pt x="10920" y="4536"/>
                  <a:pt x="10916" y="4532"/>
                  <a:pt x="10914" y="4525"/>
                </a:cubicBezTo>
                <a:cubicBezTo>
                  <a:pt x="10904" y="4494"/>
                  <a:pt x="10900" y="4460"/>
                  <a:pt x="10891" y="4428"/>
                </a:cubicBezTo>
                <a:cubicBezTo>
                  <a:pt x="10888" y="4416"/>
                  <a:pt x="10886" y="4404"/>
                  <a:pt x="10883" y="4392"/>
                </a:cubicBezTo>
                <a:cubicBezTo>
                  <a:pt x="10853" y="4279"/>
                  <a:pt x="10827" y="4162"/>
                  <a:pt x="10809" y="4045"/>
                </a:cubicBezTo>
                <a:cubicBezTo>
                  <a:pt x="10808" y="4040"/>
                  <a:pt x="10807" y="4035"/>
                  <a:pt x="10806" y="4030"/>
                </a:cubicBezTo>
                <a:cubicBezTo>
                  <a:pt x="10801" y="3991"/>
                  <a:pt x="10797" y="3951"/>
                  <a:pt x="10792" y="3912"/>
                </a:cubicBezTo>
                <a:cubicBezTo>
                  <a:pt x="10753" y="3558"/>
                  <a:pt x="10762" y="3190"/>
                  <a:pt x="10829" y="2804"/>
                </a:cubicBezTo>
                <a:cubicBezTo>
                  <a:pt x="10865" y="2598"/>
                  <a:pt x="10916" y="2387"/>
                  <a:pt x="10982" y="2173"/>
                </a:cubicBezTo>
                <a:cubicBezTo>
                  <a:pt x="11023" y="2031"/>
                  <a:pt x="11072" y="1887"/>
                  <a:pt x="11129" y="1743"/>
                </a:cubicBezTo>
                <a:cubicBezTo>
                  <a:pt x="11141" y="1712"/>
                  <a:pt x="11146" y="1693"/>
                  <a:pt x="11157" y="1664"/>
                </a:cubicBezTo>
                <a:cubicBezTo>
                  <a:pt x="11159" y="1658"/>
                  <a:pt x="11158" y="1655"/>
                  <a:pt x="11160" y="1649"/>
                </a:cubicBezTo>
                <a:cubicBezTo>
                  <a:pt x="11225" y="1477"/>
                  <a:pt x="11277" y="1327"/>
                  <a:pt x="11310" y="1201"/>
                </a:cubicBezTo>
                <a:cubicBezTo>
                  <a:pt x="11343" y="1072"/>
                  <a:pt x="11357" y="966"/>
                  <a:pt x="11352" y="878"/>
                </a:cubicBezTo>
                <a:cubicBezTo>
                  <a:pt x="11352" y="876"/>
                  <a:pt x="11355" y="874"/>
                  <a:pt x="11355" y="871"/>
                </a:cubicBezTo>
                <a:cubicBezTo>
                  <a:pt x="11355" y="870"/>
                  <a:pt x="11355" y="869"/>
                  <a:pt x="11355" y="868"/>
                </a:cubicBezTo>
                <a:cubicBezTo>
                  <a:pt x="11354" y="860"/>
                  <a:pt x="11350" y="854"/>
                  <a:pt x="11349" y="846"/>
                </a:cubicBezTo>
                <a:cubicBezTo>
                  <a:pt x="11337" y="765"/>
                  <a:pt x="11310" y="696"/>
                  <a:pt x="11261" y="635"/>
                </a:cubicBezTo>
                <a:cubicBezTo>
                  <a:pt x="11208" y="568"/>
                  <a:pt x="11134" y="511"/>
                  <a:pt x="11035" y="455"/>
                </a:cubicBezTo>
                <a:cubicBezTo>
                  <a:pt x="10968" y="418"/>
                  <a:pt x="9612" y="370"/>
                  <a:pt x="8025" y="348"/>
                </a:cubicBezTo>
                <a:lnTo>
                  <a:pt x="5139" y="308"/>
                </a:lnTo>
                <a:lnTo>
                  <a:pt x="5139" y="226"/>
                </a:lnTo>
                <a:cubicBezTo>
                  <a:pt x="5136" y="230"/>
                  <a:pt x="5137" y="244"/>
                  <a:pt x="5133" y="247"/>
                </a:cubicBezTo>
                <a:cubicBezTo>
                  <a:pt x="5003" y="368"/>
                  <a:pt x="4946" y="372"/>
                  <a:pt x="4893" y="262"/>
                </a:cubicBezTo>
                <a:cubicBezTo>
                  <a:pt x="4890" y="255"/>
                  <a:pt x="4887" y="52"/>
                  <a:pt x="4884" y="0"/>
                </a:cubicBezTo>
                <a:close/>
                <a:moveTo>
                  <a:pt x="0" y="280"/>
                </a:moveTo>
                <a:lnTo>
                  <a:pt x="0" y="294"/>
                </a:lnTo>
                <a:cubicBezTo>
                  <a:pt x="36" y="292"/>
                  <a:pt x="62" y="289"/>
                  <a:pt x="82" y="287"/>
                </a:cubicBezTo>
                <a:cubicBezTo>
                  <a:pt x="43" y="285"/>
                  <a:pt x="37" y="281"/>
                  <a:pt x="0" y="28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6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9"/>
          <a:srcRect l="56239" t="32690" r="138" b="32282"/>
          <a:stretch>
            <a:fillRect/>
          </a:stretch>
        </p:blipFill>
        <p:spPr>
          <a:xfrm flipH="1">
            <a:off x="3113605" y="4115749"/>
            <a:ext cx="2977358" cy="2390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6" h="21600" extrusionOk="0">
                <a:moveTo>
                  <a:pt x="4884" y="0"/>
                </a:moveTo>
                <a:cubicBezTo>
                  <a:pt x="4875" y="152"/>
                  <a:pt x="4866" y="232"/>
                  <a:pt x="4853" y="251"/>
                </a:cubicBezTo>
                <a:cubicBezTo>
                  <a:pt x="4838" y="274"/>
                  <a:pt x="4735" y="289"/>
                  <a:pt x="4590" y="301"/>
                </a:cubicBezTo>
                <a:lnTo>
                  <a:pt x="4831" y="308"/>
                </a:lnTo>
                <a:lnTo>
                  <a:pt x="4831" y="498"/>
                </a:lnTo>
                <a:lnTo>
                  <a:pt x="4831" y="667"/>
                </a:lnTo>
                <a:cubicBezTo>
                  <a:pt x="4833" y="669"/>
                  <a:pt x="4852" y="672"/>
                  <a:pt x="4853" y="674"/>
                </a:cubicBezTo>
                <a:cubicBezTo>
                  <a:pt x="4924" y="748"/>
                  <a:pt x="4933" y="1338"/>
                  <a:pt x="4913" y="4235"/>
                </a:cubicBezTo>
                <a:cubicBezTo>
                  <a:pt x="4888" y="7775"/>
                  <a:pt x="4870" y="8077"/>
                  <a:pt x="4653" y="8182"/>
                </a:cubicBezTo>
                <a:cubicBezTo>
                  <a:pt x="4600" y="8208"/>
                  <a:pt x="4368" y="8103"/>
                  <a:pt x="4138" y="7953"/>
                </a:cubicBezTo>
                <a:cubicBezTo>
                  <a:pt x="3602" y="7603"/>
                  <a:pt x="3170" y="7493"/>
                  <a:pt x="2476" y="7526"/>
                </a:cubicBezTo>
                <a:cubicBezTo>
                  <a:pt x="1998" y="7549"/>
                  <a:pt x="1858" y="7590"/>
                  <a:pt x="1492" y="7810"/>
                </a:cubicBezTo>
                <a:cubicBezTo>
                  <a:pt x="-367" y="8925"/>
                  <a:pt x="-394" y="12349"/>
                  <a:pt x="1447" y="13504"/>
                </a:cubicBezTo>
                <a:cubicBezTo>
                  <a:pt x="1863" y="13765"/>
                  <a:pt x="1968" y="13799"/>
                  <a:pt x="2470" y="13823"/>
                </a:cubicBezTo>
                <a:cubicBezTo>
                  <a:pt x="3164" y="13855"/>
                  <a:pt x="3591" y="13749"/>
                  <a:pt x="4141" y="13400"/>
                </a:cubicBezTo>
                <a:cubicBezTo>
                  <a:pt x="4376" y="13250"/>
                  <a:pt x="4609" y="13146"/>
                  <a:pt x="4658" y="13170"/>
                </a:cubicBezTo>
                <a:cubicBezTo>
                  <a:pt x="4868" y="13272"/>
                  <a:pt x="4888" y="13595"/>
                  <a:pt x="4913" y="17043"/>
                </a:cubicBezTo>
                <a:cubicBezTo>
                  <a:pt x="4930" y="19436"/>
                  <a:pt x="4920" y="20495"/>
                  <a:pt x="4873" y="20607"/>
                </a:cubicBezTo>
                <a:cubicBezTo>
                  <a:pt x="4857" y="20645"/>
                  <a:pt x="4839" y="20674"/>
                  <a:pt x="4785" y="20696"/>
                </a:cubicBezTo>
                <a:cubicBezTo>
                  <a:pt x="4829" y="20710"/>
                  <a:pt x="4876" y="20720"/>
                  <a:pt x="4898" y="20739"/>
                </a:cubicBezTo>
                <a:cubicBezTo>
                  <a:pt x="5017" y="20838"/>
                  <a:pt x="5034" y="20892"/>
                  <a:pt x="4986" y="21005"/>
                </a:cubicBezTo>
                <a:cubicBezTo>
                  <a:pt x="4970" y="21044"/>
                  <a:pt x="4924" y="21070"/>
                  <a:pt x="4839" y="21091"/>
                </a:cubicBezTo>
                <a:cubicBezTo>
                  <a:pt x="4841" y="21093"/>
                  <a:pt x="4852" y="21096"/>
                  <a:pt x="4853" y="21098"/>
                </a:cubicBezTo>
                <a:cubicBezTo>
                  <a:pt x="4855" y="21100"/>
                  <a:pt x="4855" y="21136"/>
                  <a:pt x="4856" y="21141"/>
                </a:cubicBezTo>
                <a:cubicBezTo>
                  <a:pt x="4869" y="21121"/>
                  <a:pt x="4887" y="21117"/>
                  <a:pt x="4907" y="21127"/>
                </a:cubicBezTo>
                <a:cubicBezTo>
                  <a:pt x="4908" y="21120"/>
                  <a:pt x="4909" y="21077"/>
                  <a:pt x="4910" y="21076"/>
                </a:cubicBezTo>
                <a:cubicBezTo>
                  <a:pt x="4936" y="21046"/>
                  <a:pt x="5018" y="21047"/>
                  <a:pt x="5094" y="21084"/>
                </a:cubicBezTo>
                <a:lnTo>
                  <a:pt x="5122" y="21098"/>
                </a:lnTo>
                <a:cubicBezTo>
                  <a:pt x="5127" y="21095"/>
                  <a:pt x="5132" y="21104"/>
                  <a:pt x="5136" y="21105"/>
                </a:cubicBezTo>
                <a:lnTo>
                  <a:pt x="5139" y="21105"/>
                </a:lnTo>
                <a:lnTo>
                  <a:pt x="5139" y="21041"/>
                </a:lnTo>
                <a:lnTo>
                  <a:pt x="7997" y="21005"/>
                </a:lnTo>
                <a:cubicBezTo>
                  <a:pt x="10502" y="20971"/>
                  <a:pt x="10880" y="20950"/>
                  <a:pt x="11078" y="20836"/>
                </a:cubicBezTo>
                <a:cubicBezTo>
                  <a:pt x="11420" y="20639"/>
                  <a:pt x="11431" y="20425"/>
                  <a:pt x="11140" y="19667"/>
                </a:cubicBezTo>
                <a:cubicBezTo>
                  <a:pt x="10829" y="18856"/>
                  <a:pt x="10739" y="18356"/>
                  <a:pt x="10775" y="17645"/>
                </a:cubicBezTo>
                <a:cubicBezTo>
                  <a:pt x="10814" y="16887"/>
                  <a:pt x="11068" y="16224"/>
                  <a:pt x="11522" y="15698"/>
                </a:cubicBezTo>
                <a:cubicBezTo>
                  <a:pt x="12051" y="15084"/>
                  <a:pt x="12321" y="14952"/>
                  <a:pt x="13042" y="14952"/>
                </a:cubicBezTo>
                <a:cubicBezTo>
                  <a:pt x="13608" y="14952"/>
                  <a:pt x="13678" y="14972"/>
                  <a:pt x="14054" y="15207"/>
                </a:cubicBezTo>
                <a:cubicBezTo>
                  <a:pt x="14503" y="15487"/>
                  <a:pt x="14922" y="16014"/>
                  <a:pt x="15131" y="16562"/>
                </a:cubicBezTo>
                <a:cubicBezTo>
                  <a:pt x="15481" y="17478"/>
                  <a:pt x="15445" y="18491"/>
                  <a:pt x="15021" y="19571"/>
                </a:cubicBezTo>
                <a:cubicBezTo>
                  <a:pt x="14746" y="20270"/>
                  <a:pt x="14716" y="20530"/>
                  <a:pt x="14883" y="20722"/>
                </a:cubicBezTo>
                <a:cubicBezTo>
                  <a:pt x="15091" y="20960"/>
                  <a:pt x="15610" y="21005"/>
                  <a:pt x="18261" y="21005"/>
                </a:cubicBezTo>
                <a:cubicBezTo>
                  <a:pt x="20220" y="21005"/>
                  <a:pt x="20903" y="21025"/>
                  <a:pt x="20957" y="21094"/>
                </a:cubicBezTo>
                <a:cubicBezTo>
                  <a:pt x="20962" y="21101"/>
                  <a:pt x="20967" y="21488"/>
                  <a:pt x="20971" y="21600"/>
                </a:cubicBezTo>
                <a:lnTo>
                  <a:pt x="20971" y="21041"/>
                </a:lnTo>
                <a:lnTo>
                  <a:pt x="21051" y="21055"/>
                </a:lnTo>
                <a:cubicBezTo>
                  <a:pt x="21087" y="20983"/>
                  <a:pt x="21132" y="20931"/>
                  <a:pt x="21189" y="20958"/>
                </a:cubicBezTo>
                <a:cubicBezTo>
                  <a:pt x="21196" y="20962"/>
                  <a:pt x="21200" y="20739"/>
                  <a:pt x="21206" y="20671"/>
                </a:cubicBezTo>
                <a:lnTo>
                  <a:pt x="21206" y="273"/>
                </a:lnTo>
                <a:lnTo>
                  <a:pt x="21138" y="283"/>
                </a:lnTo>
                <a:lnTo>
                  <a:pt x="21000" y="308"/>
                </a:lnTo>
                <a:lnTo>
                  <a:pt x="21000" y="204"/>
                </a:lnTo>
                <a:cubicBezTo>
                  <a:pt x="20988" y="246"/>
                  <a:pt x="20975" y="249"/>
                  <a:pt x="20960" y="219"/>
                </a:cubicBezTo>
                <a:cubicBezTo>
                  <a:pt x="20959" y="223"/>
                  <a:pt x="20958" y="253"/>
                  <a:pt x="20957" y="255"/>
                </a:cubicBezTo>
                <a:cubicBezTo>
                  <a:pt x="20957" y="255"/>
                  <a:pt x="20952" y="254"/>
                  <a:pt x="20952" y="255"/>
                </a:cubicBezTo>
                <a:cubicBezTo>
                  <a:pt x="20905" y="304"/>
                  <a:pt x="20315" y="326"/>
                  <a:pt x="19349" y="337"/>
                </a:cubicBezTo>
                <a:cubicBezTo>
                  <a:pt x="18936" y="346"/>
                  <a:pt x="18600" y="354"/>
                  <a:pt x="18009" y="359"/>
                </a:cubicBezTo>
                <a:cubicBezTo>
                  <a:pt x="16982" y="367"/>
                  <a:pt x="16343" y="375"/>
                  <a:pt x="15911" y="387"/>
                </a:cubicBezTo>
                <a:cubicBezTo>
                  <a:pt x="15862" y="390"/>
                  <a:pt x="15787" y="391"/>
                  <a:pt x="15742" y="394"/>
                </a:cubicBezTo>
                <a:cubicBezTo>
                  <a:pt x="15687" y="397"/>
                  <a:pt x="15646" y="399"/>
                  <a:pt x="15601" y="402"/>
                </a:cubicBezTo>
                <a:cubicBezTo>
                  <a:pt x="15261" y="432"/>
                  <a:pt x="15083" y="476"/>
                  <a:pt x="14973" y="549"/>
                </a:cubicBezTo>
                <a:cubicBezTo>
                  <a:pt x="14971" y="551"/>
                  <a:pt x="14969" y="550"/>
                  <a:pt x="14967" y="552"/>
                </a:cubicBezTo>
                <a:cubicBezTo>
                  <a:pt x="14906" y="611"/>
                  <a:pt x="14859" y="670"/>
                  <a:pt x="14829" y="739"/>
                </a:cubicBezTo>
                <a:cubicBezTo>
                  <a:pt x="14829" y="739"/>
                  <a:pt x="14829" y="742"/>
                  <a:pt x="14829" y="742"/>
                </a:cubicBezTo>
                <a:cubicBezTo>
                  <a:pt x="14798" y="813"/>
                  <a:pt x="14783" y="895"/>
                  <a:pt x="14786" y="990"/>
                </a:cubicBezTo>
                <a:cubicBezTo>
                  <a:pt x="14788" y="1037"/>
                  <a:pt x="14807" y="1102"/>
                  <a:pt x="14818" y="1158"/>
                </a:cubicBezTo>
                <a:cubicBezTo>
                  <a:pt x="14853" y="1321"/>
                  <a:pt x="14911" y="1510"/>
                  <a:pt x="15015" y="1782"/>
                </a:cubicBezTo>
                <a:cubicBezTo>
                  <a:pt x="15027" y="1812"/>
                  <a:pt x="15033" y="1842"/>
                  <a:pt x="15044" y="1872"/>
                </a:cubicBezTo>
                <a:cubicBezTo>
                  <a:pt x="15136" y="2112"/>
                  <a:pt x="15209" y="2346"/>
                  <a:pt x="15261" y="2578"/>
                </a:cubicBezTo>
                <a:cubicBezTo>
                  <a:pt x="15289" y="2700"/>
                  <a:pt x="15313" y="2821"/>
                  <a:pt x="15329" y="2940"/>
                </a:cubicBezTo>
                <a:cubicBezTo>
                  <a:pt x="15330" y="2944"/>
                  <a:pt x="15331" y="2947"/>
                  <a:pt x="15332" y="2951"/>
                </a:cubicBezTo>
                <a:cubicBezTo>
                  <a:pt x="15348" y="3071"/>
                  <a:pt x="15358" y="3192"/>
                  <a:pt x="15363" y="3310"/>
                </a:cubicBezTo>
                <a:cubicBezTo>
                  <a:pt x="15380" y="3676"/>
                  <a:pt x="15341" y="4028"/>
                  <a:pt x="15247" y="4378"/>
                </a:cubicBezTo>
                <a:cubicBezTo>
                  <a:pt x="15217" y="4489"/>
                  <a:pt x="15184" y="4600"/>
                  <a:pt x="15143" y="4712"/>
                </a:cubicBezTo>
                <a:cubicBezTo>
                  <a:pt x="15141" y="4716"/>
                  <a:pt x="15139" y="4722"/>
                  <a:pt x="15137" y="4726"/>
                </a:cubicBezTo>
                <a:cubicBezTo>
                  <a:pt x="15077" y="4887"/>
                  <a:pt x="15008" y="5036"/>
                  <a:pt x="14933" y="5174"/>
                </a:cubicBezTo>
                <a:cubicBezTo>
                  <a:pt x="14860" y="5310"/>
                  <a:pt x="14781" y="5432"/>
                  <a:pt x="14693" y="5547"/>
                </a:cubicBezTo>
                <a:cubicBezTo>
                  <a:pt x="14692" y="5549"/>
                  <a:pt x="14692" y="5553"/>
                  <a:pt x="14690" y="5554"/>
                </a:cubicBezTo>
                <a:cubicBezTo>
                  <a:pt x="14602" y="5670"/>
                  <a:pt x="14506" y="5774"/>
                  <a:pt x="14402" y="5870"/>
                </a:cubicBezTo>
                <a:cubicBezTo>
                  <a:pt x="14401" y="5870"/>
                  <a:pt x="14400" y="5873"/>
                  <a:pt x="14399" y="5873"/>
                </a:cubicBezTo>
                <a:cubicBezTo>
                  <a:pt x="14294" y="5970"/>
                  <a:pt x="14180" y="6058"/>
                  <a:pt x="14057" y="6135"/>
                </a:cubicBezTo>
                <a:cubicBezTo>
                  <a:pt x="13884" y="6244"/>
                  <a:pt x="13763" y="6309"/>
                  <a:pt x="13633" y="6350"/>
                </a:cubicBezTo>
                <a:cubicBezTo>
                  <a:pt x="13503" y="6391"/>
                  <a:pt x="13366" y="6405"/>
                  <a:pt x="13161" y="6415"/>
                </a:cubicBezTo>
                <a:cubicBezTo>
                  <a:pt x="13145" y="6415"/>
                  <a:pt x="13132" y="6411"/>
                  <a:pt x="13116" y="6411"/>
                </a:cubicBezTo>
                <a:cubicBezTo>
                  <a:pt x="12943" y="6418"/>
                  <a:pt x="12788" y="6405"/>
                  <a:pt x="12644" y="6375"/>
                </a:cubicBezTo>
                <a:cubicBezTo>
                  <a:pt x="12126" y="6274"/>
                  <a:pt x="11712" y="5965"/>
                  <a:pt x="11341" y="5414"/>
                </a:cubicBezTo>
                <a:cubicBezTo>
                  <a:pt x="11338" y="5410"/>
                  <a:pt x="11332" y="5405"/>
                  <a:pt x="11329" y="5400"/>
                </a:cubicBezTo>
                <a:cubicBezTo>
                  <a:pt x="11297" y="5352"/>
                  <a:pt x="11274" y="5302"/>
                  <a:pt x="11245" y="5253"/>
                </a:cubicBezTo>
                <a:cubicBezTo>
                  <a:pt x="11193" y="5168"/>
                  <a:pt x="11140" y="5083"/>
                  <a:pt x="11098" y="4995"/>
                </a:cubicBezTo>
                <a:cubicBezTo>
                  <a:pt x="11080" y="4959"/>
                  <a:pt x="11068" y="4920"/>
                  <a:pt x="11052" y="4884"/>
                </a:cubicBezTo>
                <a:cubicBezTo>
                  <a:pt x="11003" y="4772"/>
                  <a:pt x="10959" y="4659"/>
                  <a:pt x="10922" y="4543"/>
                </a:cubicBezTo>
                <a:cubicBezTo>
                  <a:pt x="10920" y="4536"/>
                  <a:pt x="10916" y="4532"/>
                  <a:pt x="10914" y="4525"/>
                </a:cubicBezTo>
                <a:cubicBezTo>
                  <a:pt x="10904" y="4494"/>
                  <a:pt x="10900" y="4460"/>
                  <a:pt x="10891" y="4428"/>
                </a:cubicBezTo>
                <a:cubicBezTo>
                  <a:pt x="10888" y="4416"/>
                  <a:pt x="10886" y="4404"/>
                  <a:pt x="10883" y="4392"/>
                </a:cubicBezTo>
                <a:cubicBezTo>
                  <a:pt x="10853" y="4279"/>
                  <a:pt x="10827" y="4162"/>
                  <a:pt x="10809" y="4045"/>
                </a:cubicBezTo>
                <a:cubicBezTo>
                  <a:pt x="10808" y="4040"/>
                  <a:pt x="10807" y="4035"/>
                  <a:pt x="10806" y="4030"/>
                </a:cubicBezTo>
                <a:cubicBezTo>
                  <a:pt x="10801" y="3991"/>
                  <a:pt x="10797" y="3951"/>
                  <a:pt x="10792" y="3912"/>
                </a:cubicBezTo>
                <a:cubicBezTo>
                  <a:pt x="10753" y="3558"/>
                  <a:pt x="10762" y="3190"/>
                  <a:pt x="10829" y="2804"/>
                </a:cubicBezTo>
                <a:cubicBezTo>
                  <a:pt x="10865" y="2598"/>
                  <a:pt x="10916" y="2387"/>
                  <a:pt x="10982" y="2173"/>
                </a:cubicBezTo>
                <a:cubicBezTo>
                  <a:pt x="11023" y="2031"/>
                  <a:pt x="11072" y="1887"/>
                  <a:pt x="11129" y="1743"/>
                </a:cubicBezTo>
                <a:cubicBezTo>
                  <a:pt x="11141" y="1712"/>
                  <a:pt x="11146" y="1693"/>
                  <a:pt x="11157" y="1664"/>
                </a:cubicBezTo>
                <a:cubicBezTo>
                  <a:pt x="11159" y="1658"/>
                  <a:pt x="11158" y="1655"/>
                  <a:pt x="11160" y="1649"/>
                </a:cubicBezTo>
                <a:cubicBezTo>
                  <a:pt x="11225" y="1477"/>
                  <a:pt x="11277" y="1327"/>
                  <a:pt x="11310" y="1201"/>
                </a:cubicBezTo>
                <a:cubicBezTo>
                  <a:pt x="11343" y="1072"/>
                  <a:pt x="11357" y="966"/>
                  <a:pt x="11352" y="878"/>
                </a:cubicBezTo>
                <a:cubicBezTo>
                  <a:pt x="11352" y="876"/>
                  <a:pt x="11355" y="874"/>
                  <a:pt x="11355" y="871"/>
                </a:cubicBezTo>
                <a:cubicBezTo>
                  <a:pt x="11355" y="870"/>
                  <a:pt x="11355" y="869"/>
                  <a:pt x="11355" y="868"/>
                </a:cubicBezTo>
                <a:cubicBezTo>
                  <a:pt x="11354" y="860"/>
                  <a:pt x="11350" y="854"/>
                  <a:pt x="11349" y="846"/>
                </a:cubicBezTo>
                <a:cubicBezTo>
                  <a:pt x="11337" y="765"/>
                  <a:pt x="11310" y="696"/>
                  <a:pt x="11261" y="635"/>
                </a:cubicBezTo>
                <a:cubicBezTo>
                  <a:pt x="11208" y="568"/>
                  <a:pt x="11134" y="511"/>
                  <a:pt x="11035" y="455"/>
                </a:cubicBezTo>
                <a:cubicBezTo>
                  <a:pt x="10968" y="418"/>
                  <a:pt x="9612" y="370"/>
                  <a:pt x="8025" y="348"/>
                </a:cubicBezTo>
                <a:lnTo>
                  <a:pt x="5139" y="308"/>
                </a:lnTo>
                <a:lnTo>
                  <a:pt x="5139" y="226"/>
                </a:lnTo>
                <a:cubicBezTo>
                  <a:pt x="5136" y="230"/>
                  <a:pt x="5137" y="244"/>
                  <a:pt x="5133" y="247"/>
                </a:cubicBezTo>
                <a:cubicBezTo>
                  <a:pt x="5003" y="368"/>
                  <a:pt x="4946" y="372"/>
                  <a:pt x="4893" y="262"/>
                </a:cubicBezTo>
                <a:cubicBezTo>
                  <a:pt x="4890" y="255"/>
                  <a:pt x="4887" y="52"/>
                  <a:pt x="4884" y="0"/>
                </a:cubicBezTo>
                <a:close/>
                <a:moveTo>
                  <a:pt x="0" y="280"/>
                </a:moveTo>
                <a:lnTo>
                  <a:pt x="0" y="294"/>
                </a:lnTo>
                <a:cubicBezTo>
                  <a:pt x="36" y="292"/>
                  <a:pt x="62" y="289"/>
                  <a:pt x="82" y="287"/>
                </a:cubicBezTo>
                <a:cubicBezTo>
                  <a:pt x="43" y="285"/>
                  <a:pt x="37" y="281"/>
                  <a:pt x="0" y="28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10"/>
          <a:srcRect t="55914" r="66067"/>
          <a:stretch>
            <a:fillRect/>
          </a:stretch>
        </p:blipFill>
        <p:spPr>
          <a:xfrm flipH="1">
            <a:off x="7601984" y="5674189"/>
            <a:ext cx="2316031" cy="3009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85" y="0"/>
                </a:moveTo>
                <a:cubicBezTo>
                  <a:pt x="21486" y="31"/>
                  <a:pt x="21488" y="45"/>
                  <a:pt x="21489" y="77"/>
                </a:cubicBezTo>
                <a:cubicBezTo>
                  <a:pt x="21500" y="306"/>
                  <a:pt x="21510" y="591"/>
                  <a:pt x="21519" y="946"/>
                </a:cubicBezTo>
                <a:cubicBezTo>
                  <a:pt x="21525" y="548"/>
                  <a:pt x="21538" y="274"/>
                  <a:pt x="21552" y="0"/>
                </a:cubicBezTo>
                <a:lnTo>
                  <a:pt x="21485" y="0"/>
                </a:lnTo>
                <a:close/>
                <a:moveTo>
                  <a:pt x="10848" y="273"/>
                </a:moveTo>
                <a:cubicBezTo>
                  <a:pt x="9817" y="271"/>
                  <a:pt x="9265" y="420"/>
                  <a:pt x="8587" y="880"/>
                </a:cubicBezTo>
                <a:cubicBezTo>
                  <a:pt x="7405" y="1681"/>
                  <a:pt x="7141" y="3016"/>
                  <a:pt x="7924" y="4248"/>
                </a:cubicBezTo>
                <a:cubicBezTo>
                  <a:pt x="8204" y="4687"/>
                  <a:pt x="8246" y="4829"/>
                  <a:pt x="8120" y="4926"/>
                </a:cubicBezTo>
                <a:cubicBezTo>
                  <a:pt x="7887" y="5106"/>
                  <a:pt x="784" y="5159"/>
                  <a:pt x="555" y="4983"/>
                </a:cubicBezTo>
                <a:cubicBezTo>
                  <a:pt x="504" y="4944"/>
                  <a:pt x="470" y="4201"/>
                  <a:pt x="440" y="3205"/>
                </a:cubicBezTo>
                <a:cubicBezTo>
                  <a:pt x="429" y="4088"/>
                  <a:pt x="415" y="5039"/>
                  <a:pt x="396" y="5054"/>
                </a:cubicBezTo>
                <a:cubicBezTo>
                  <a:pt x="353" y="5087"/>
                  <a:pt x="246" y="5070"/>
                  <a:pt x="159" y="5014"/>
                </a:cubicBezTo>
                <a:cubicBezTo>
                  <a:pt x="27" y="4929"/>
                  <a:pt x="0" y="6286"/>
                  <a:pt x="0" y="13256"/>
                </a:cubicBezTo>
                <a:lnTo>
                  <a:pt x="0" y="21600"/>
                </a:lnTo>
                <a:lnTo>
                  <a:pt x="10789" y="21600"/>
                </a:lnTo>
                <a:cubicBezTo>
                  <a:pt x="20101" y="21600"/>
                  <a:pt x="21575" y="21587"/>
                  <a:pt x="21537" y="21512"/>
                </a:cubicBezTo>
                <a:cubicBezTo>
                  <a:pt x="21513" y="21464"/>
                  <a:pt x="21540" y="21394"/>
                  <a:pt x="21596" y="21358"/>
                </a:cubicBezTo>
                <a:cubicBezTo>
                  <a:pt x="21596" y="21358"/>
                  <a:pt x="21600" y="21358"/>
                  <a:pt x="21600" y="21358"/>
                </a:cubicBezTo>
                <a:lnTo>
                  <a:pt x="21600" y="21250"/>
                </a:lnTo>
                <a:cubicBezTo>
                  <a:pt x="21593" y="21244"/>
                  <a:pt x="21594" y="21238"/>
                  <a:pt x="21600" y="21232"/>
                </a:cubicBezTo>
                <a:lnTo>
                  <a:pt x="21600" y="21116"/>
                </a:lnTo>
                <a:lnTo>
                  <a:pt x="21563" y="21039"/>
                </a:lnTo>
                <a:cubicBezTo>
                  <a:pt x="21493" y="20897"/>
                  <a:pt x="21431" y="19640"/>
                  <a:pt x="21422" y="18247"/>
                </a:cubicBezTo>
                <a:cubicBezTo>
                  <a:pt x="21414" y="16853"/>
                  <a:pt x="21368" y="15578"/>
                  <a:pt x="21322" y="15412"/>
                </a:cubicBezTo>
                <a:cubicBezTo>
                  <a:pt x="21210" y="15006"/>
                  <a:pt x="20817" y="14975"/>
                  <a:pt x="19883" y="15298"/>
                </a:cubicBezTo>
                <a:cubicBezTo>
                  <a:pt x="18814" y="15667"/>
                  <a:pt x="18178" y="15721"/>
                  <a:pt x="17358" y="15515"/>
                </a:cubicBezTo>
                <a:cubicBezTo>
                  <a:pt x="16416" y="15277"/>
                  <a:pt x="16005" y="15031"/>
                  <a:pt x="15552" y="14424"/>
                </a:cubicBezTo>
                <a:cubicBezTo>
                  <a:pt x="14699" y="13279"/>
                  <a:pt x="15306" y="11858"/>
                  <a:pt x="16918" y="11219"/>
                </a:cubicBezTo>
                <a:cubicBezTo>
                  <a:pt x="17670" y="10921"/>
                  <a:pt x="19034" y="10989"/>
                  <a:pt x="19986" y="11373"/>
                </a:cubicBezTo>
                <a:cubicBezTo>
                  <a:pt x="20871" y="11729"/>
                  <a:pt x="21224" y="11652"/>
                  <a:pt x="21348" y="11071"/>
                </a:cubicBezTo>
                <a:cubicBezTo>
                  <a:pt x="21394" y="10858"/>
                  <a:pt x="21433" y="9521"/>
                  <a:pt x="21433" y="8099"/>
                </a:cubicBezTo>
                <a:cubicBezTo>
                  <a:pt x="21434" y="6678"/>
                  <a:pt x="21486" y="5492"/>
                  <a:pt x="21544" y="5464"/>
                </a:cubicBezTo>
                <a:cubicBezTo>
                  <a:pt x="21547" y="5463"/>
                  <a:pt x="21596" y="5462"/>
                  <a:pt x="21600" y="5461"/>
                </a:cubicBezTo>
                <a:lnTo>
                  <a:pt x="21600" y="5413"/>
                </a:lnTo>
                <a:cubicBezTo>
                  <a:pt x="21548" y="5443"/>
                  <a:pt x="21493" y="5453"/>
                  <a:pt x="21478" y="5416"/>
                </a:cubicBezTo>
                <a:cubicBezTo>
                  <a:pt x="21475" y="5407"/>
                  <a:pt x="21460" y="5349"/>
                  <a:pt x="21445" y="5287"/>
                </a:cubicBezTo>
                <a:cubicBezTo>
                  <a:pt x="21430" y="5230"/>
                  <a:pt x="21367" y="5144"/>
                  <a:pt x="21304" y="5085"/>
                </a:cubicBezTo>
                <a:cubicBezTo>
                  <a:pt x="21242" y="5121"/>
                  <a:pt x="21179" y="5132"/>
                  <a:pt x="21137" y="5080"/>
                </a:cubicBezTo>
                <a:cubicBezTo>
                  <a:pt x="21137" y="5079"/>
                  <a:pt x="21138" y="5041"/>
                  <a:pt x="21137" y="5040"/>
                </a:cubicBezTo>
                <a:cubicBezTo>
                  <a:pt x="21109" y="5037"/>
                  <a:pt x="21079" y="5037"/>
                  <a:pt x="21060" y="5023"/>
                </a:cubicBezTo>
                <a:cubicBezTo>
                  <a:pt x="21057" y="5020"/>
                  <a:pt x="21055" y="4899"/>
                  <a:pt x="21052" y="4877"/>
                </a:cubicBezTo>
                <a:cubicBezTo>
                  <a:pt x="21034" y="4931"/>
                  <a:pt x="21015" y="4978"/>
                  <a:pt x="20989" y="4994"/>
                </a:cubicBezTo>
                <a:cubicBezTo>
                  <a:pt x="20725" y="5163"/>
                  <a:pt x="13674" y="5102"/>
                  <a:pt x="13450" y="4929"/>
                </a:cubicBezTo>
                <a:cubicBezTo>
                  <a:pt x="13327" y="4834"/>
                  <a:pt x="13368" y="4676"/>
                  <a:pt x="13642" y="4205"/>
                </a:cubicBezTo>
                <a:cubicBezTo>
                  <a:pt x="14309" y="3062"/>
                  <a:pt x="14054" y="1623"/>
                  <a:pt x="13054" y="906"/>
                </a:cubicBezTo>
                <a:cubicBezTo>
                  <a:pt x="12538" y="536"/>
                  <a:pt x="11627" y="275"/>
                  <a:pt x="10848" y="27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8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11"/>
          <a:srcRect r="66251" b="56443"/>
          <a:stretch>
            <a:fillRect/>
          </a:stretch>
        </p:blipFill>
        <p:spPr>
          <a:xfrm rot="10800000" flipH="1">
            <a:off x="3099353" y="5717685"/>
            <a:ext cx="2303463" cy="2972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57" extrusionOk="0">
                <a:moveTo>
                  <a:pt x="0" y="0"/>
                </a:moveTo>
                <a:lnTo>
                  <a:pt x="0" y="8351"/>
                </a:lnTo>
                <a:cubicBezTo>
                  <a:pt x="0" y="15326"/>
                  <a:pt x="27" y="16684"/>
                  <a:pt x="160" y="16599"/>
                </a:cubicBezTo>
                <a:cubicBezTo>
                  <a:pt x="248" y="16543"/>
                  <a:pt x="355" y="16526"/>
                  <a:pt x="398" y="16559"/>
                </a:cubicBezTo>
                <a:cubicBezTo>
                  <a:pt x="420" y="16576"/>
                  <a:pt x="434" y="17557"/>
                  <a:pt x="447" y="18672"/>
                </a:cubicBezTo>
                <a:cubicBezTo>
                  <a:pt x="480" y="17500"/>
                  <a:pt x="524" y="16658"/>
                  <a:pt x="581" y="16622"/>
                </a:cubicBezTo>
                <a:cubicBezTo>
                  <a:pt x="848" y="16452"/>
                  <a:pt x="7938" y="16513"/>
                  <a:pt x="8165" y="16688"/>
                </a:cubicBezTo>
                <a:cubicBezTo>
                  <a:pt x="8294" y="16786"/>
                  <a:pt x="8272" y="16900"/>
                  <a:pt x="8053" y="17241"/>
                </a:cubicBezTo>
                <a:cubicBezTo>
                  <a:pt x="7432" y="18210"/>
                  <a:pt x="7350" y="18931"/>
                  <a:pt x="7763" y="19778"/>
                </a:cubicBezTo>
                <a:cubicBezTo>
                  <a:pt x="8077" y="20421"/>
                  <a:pt x="8956" y="21083"/>
                  <a:pt x="9710" y="21244"/>
                </a:cubicBezTo>
                <a:cubicBezTo>
                  <a:pt x="11384" y="21600"/>
                  <a:pt x="13033" y="21098"/>
                  <a:pt x="13751" y="20012"/>
                </a:cubicBezTo>
                <a:cubicBezTo>
                  <a:pt x="14060" y="19545"/>
                  <a:pt x="14088" y="19411"/>
                  <a:pt x="14034" y="18632"/>
                </a:cubicBezTo>
                <a:cubicBezTo>
                  <a:pt x="13990" y="17996"/>
                  <a:pt x="13891" y="17645"/>
                  <a:pt x="13662" y="17292"/>
                </a:cubicBezTo>
                <a:cubicBezTo>
                  <a:pt x="13414" y="16910"/>
                  <a:pt x="13386" y="16788"/>
                  <a:pt x="13517" y="16688"/>
                </a:cubicBezTo>
                <a:cubicBezTo>
                  <a:pt x="13713" y="16537"/>
                  <a:pt x="20863" y="16448"/>
                  <a:pt x="21053" y="16593"/>
                </a:cubicBezTo>
                <a:cubicBezTo>
                  <a:pt x="21084" y="16617"/>
                  <a:pt x="21117" y="16925"/>
                  <a:pt x="21146" y="17392"/>
                </a:cubicBezTo>
                <a:cubicBezTo>
                  <a:pt x="21173" y="16893"/>
                  <a:pt x="21202" y="16542"/>
                  <a:pt x="21235" y="16542"/>
                </a:cubicBezTo>
                <a:cubicBezTo>
                  <a:pt x="21240" y="16542"/>
                  <a:pt x="21246" y="16575"/>
                  <a:pt x="21250" y="16582"/>
                </a:cubicBezTo>
                <a:cubicBezTo>
                  <a:pt x="21261" y="16569"/>
                  <a:pt x="21266" y="16556"/>
                  <a:pt x="21284" y="16548"/>
                </a:cubicBezTo>
                <a:cubicBezTo>
                  <a:pt x="21289" y="16545"/>
                  <a:pt x="21297" y="16547"/>
                  <a:pt x="21302" y="16545"/>
                </a:cubicBezTo>
                <a:cubicBezTo>
                  <a:pt x="21315" y="16530"/>
                  <a:pt x="21324" y="16515"/>
                  <a:pt x="21339" y="16505"/>
                </a:cubicBezTo>
                <a:cubicBezTo>
                  <a:pt x="21418" y="16455"/>
                  <a:pt x="21471" y="16430"/>
                  <a:pt x="21507" y="16431"/>
                </a:cubicBezTo>
                <a:cubicBezTo>
                  <a:pt x="21543" y="16432"/>
                  <a:pt x="21565" y="16456"/>
                  <a:pt x="21589" y="16508"/>
                </a:cubicBezTo>
                <a:cubicBezTo>
                  <a:pt x="21589" y="16509"/>
                  <a:pt x="21592" y="16535"/>
                  <a:pt x="21593" y="16536"/>
                </a:cubicBezTo>
                <a:cubicBezTo>
                  <a:pt x="21595" y="16536"/>
                  <a:pt x="21597" y="16537"/>
                  <a:pt x="21600" y="16536"/>
                </a:cubicBezTo>
                <a:lnTo>
                  <a:pt x="21600" y="15624"/>
                </a:lnTo>
                <a:cubicBezTo>
                  <a:pt x="21568" y="15202"/>
                  <a:pt x="21556" y="14532"/>
                  <a:pt x="21555" y="13446"/>
                </a:cubicBezTo>
                <a:cubicBezTo>
                  <a:pt x="21554" y="9941"/>
                  <a:pt x="21460" y="9721"/>
                  <a:pt x="20190" y="10230"/>
                </a:cubicBezTo>
                <a:cubicBezTo>
                  <a:pt x="19476" y="10516"/>
                  <a:pt x="18257" y="10650"/>
                  <a:pt x="17439" y="10532"/>
                </a:cubicBezTo>
                <a:cubicBezTo>
                  <a:pt x="16863" y="10449"/>
                  <a:pt x="15848" y="9773"/>
                  <a:pt x="15489" y="9235"/>
                </a:cubicBezTo>
                <a:cubicBezTo>
                  <a:pt x="15273" y="8910"/>
                  <a:pt x="15229" y="8688"/>
                  <a:pt x="15270" y="8143"/>
                </a:cubicBezTo>
                <a:cubicBezTo>
                  <a:pt x="15331" y="7308"/>
                  <a:pt x="15770" y="6760"/>
                  <a:pt x="16751" y="6295"/>
                </a:cubicBezTo>
                <a:cubicBezTo>
                  <a:pt x="17632" y="5878"/>
                  <a:pt x="18766" y="5869"/>
                  <a:pt x="19892" y="6270"/>
                </a:cubicBezTo>
                <a:cubicBezTo>
                  <a:pt x="21491" y="6839"/>
                  <a:pt x="21475" y="6875"/>
                  <a:pt x="21555" y="3282"/>
                </a:cubicBezTo>
                <a:lnTo>
                  <a:pt x="21600" y="1215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9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12"/>
          <a:srcRect l="23345" t="186" r="22230" b="66472"/>
          <a:stretch>
            <a:fillRect/>
          </a:stretch>
        </p:blipFill>
        <p:spPr>
          <a:xfrm rot="10800000" flipH="1">
            <a:off x="4686378" y="6370845"/>
            <a:ext cx="3714659" cy="2275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600" extrusionOk="0">
                <a:moveTo>
                  <a:pt x="4003" y="0"/>
                </a:moveTo>
                <a:cubicBezTo>
                  <a:pt x="4011" y="62"/>
                  <a:pt x="3971" y="160"/>
                  <a:pt x="3906" y="230"/>
                </a:cubicBezTo>
                <a:cubicBezTo>
                  <a:pt x="3849" y="291"/>
                  <a:pt x="3684" y="328"/>
                  <a:pt x="2805" y="347"/>
                </a:cubicBezTo>
                <a:lnTo>
                  <a:pt x="3892" y="347"/>
                </a:lnTo>
                <a:lnTo>
                  <a:pt x="3892" y="4163"/>
                </a:lnTo>
                <a:cubicBezTo>
                  <a:pt x="3892" y="6888"/>
                  <a:pt x="3863" y="8026"/>
                  <a:pt x="3796" y="8137"/>
                </a:cubicBezTo>
                <a:cubicBezTo>
                  <a:pt x="3724" y="8254"/>
                  <a:pt x="3587" y="8198"/>
                  <a:pt x="3226" y="7911"/>
                </a:cubicBezTo>
                <a:cubicBezTo>
                  <a:pt x="2599" y="7411"/>
                  <a:pt x="1638" y="7370"/>
                  <a:pt x="1120" y="7820"/>
                </a:cubicBezTo>
                <a:cubicBezTo>
                  <a:pt x="351" y="8487"/>
                  <a:pt x="-29" y="9579"/>
                  <a:pt x="2" y="11030"/>
                </a:cubicBezTo>
                <a:cubicBezTo>
                  <a:pt x="29" y="12284"/>
                  <a:pt x="519" y="13443"/>
                  <a:pt x="1240" y="13953"/>
                </a:cubicBezTo>
                <a:cubicBezTo>
                  <a:pt x="1719" y="14293"/>
                  <a:pt x="2597" y="14214"/>
                  <a:pt x="3194" y="13776"/>
                </a:cubicBezTo>
                <a:cubicBezTo>
                  <a:pt x="3585" y="13489"/>
                  <a:pt x="3717" y="13444"/>
                  <a:pt x="3793" y="13569"/>
                </a:cubicBezTo>
                <a:cubicBezTo>
                  <a:pt x="3943" y="13813"/>
                  <a:pt x="3985" y="21273"/>
                  <a:pt x="3837" y="21359"/>
                </a:cubicBezTo>
                <a:cubicBezTo>
                  <a:pt x="3833" y="21361"/>
                  <a:pt x="3739" y="21364"/>
                  <a:pt x="3724" y="21366"/>
                </a:cubicBezTo>
                <a:cubicBezTo>
                  <a:pt x="3779" y="21370"/>
                  <a:pt x="3851" y="21377"/>
                  <a:pt x="3851" y="21382"/>
                </a:cubicBezTo>
                <a:cubicBezTo>
                  <a:pt x="3851" y="21389"/>
                  <a:pt x="3797" y="21393"/>
                  <a:pt x="3766" y="21400"/>
                </a:cubicBezTo>
                <a:cubicBezTo>
                  <a:pt x="3780" y="21408"/>
                  <a:pt x="3808" y="21406"/>
                  <a:pt x="3819" y="21415"/>
                </a:cubicBezTo>
                <a:cubicBezTo>
                  <a:pt x="3910" y="21428"/>
                  <a:pt x="3965" y="21441"/>
                  <a:pt x="3973" y="21457"/>
                </a:cubicBezTo>
                <a:cubicBezTo>
                  <a:pt x="4000" y="21511"/>
                  <a:pt x="3998" y="21554"/>
                  <a:pt x="3978" y="21600"/>
                </a:cubicBezTo>
                <a:lnTo>
                  <a:pt x="4054" y="21600"/>
                </a:lnTo>
                <a:cubicBezTo>
                  <a:pt x="4056" y="21599"/>
                  <a:pt x="4063" y="21589"/>
                  <a:pt x="4065" y="21589"/>
                </a:cubicBezTo>
                <a:cubicBezTo>
                  <a:pt x="4067" y="21589"/>
                  <a:pt x="4068" y="21599"/>
                  <a:pt x="4070" y="21600"/>
                </a:cubicBezTo>
                <a:lnTo>
                  <a:pt x="8672" y="21600"/>
                </a:lnTo>
                <a:cubicBezTo>
                  <a:pt x="8719" y="21597"/>
                  <a:pt x="9035" y="21587"/>
                  <a:pt x="9036" y="21585"/>
                </a:cubicBezTo>
                <a:cubicBezTo>
                  <a:pt x="9046" y="21573"/>
                  <a:pt x="9093" y="21438"/>
                  <a:pt x="9142" y="21287"/>
                </a:cubicBezTo>
                <a:cubicBezTo>
                  <a:pt x="9215" y="21066"/>
                  <a:pt x="9195" y="20892"/>
                  <a:pt x="9036" y="20391"/>
                </a:cubicBezTo>
                <a:cubicBezTo>
                  <a:pt x="8506" y="18711"/>
                  <a:pt x="8587" y="17291"/>
                  <a:pt x="9276" y="16221"/>
                </a:cubicBezTo>
                <a:cubicBezTo>
                  <a:pt x="9716" y="15536"/>
                  <a:pt x="10039" y="15313"/>
                  <a:pt x="10564" y="15313"/>
                </a:cubicBezTo>
                <a:cubicBezTo>
                  <a:pt x="11107" y="15313"/>
                  <a:pt x="11500" y="15607"/>
                  <a:pt x="11915" y="16330"/>
                </a:cubicBezTo>
                <a:cubicBezTo>
                  <a:pt x="12537" y="17416"/>
                  <a:pt x="12599" y="18808"/>
                  <a:pt x="12094" y="20391"/>
                </a:cubicBezTo>
                <a:cubicBezTo>
                  <a:pt x="11934" y="20893"/>
                  <a:pt x="11914" y="21066"/>
                  <a:pt x="11986" y="21287"/>
                </a:cubicBezTo>
                <a:cubicBezTo>
                  <a:pt x="12036" y="21438"/>
                  <a:pt x="12083" y="21573"/>
                  <a:pt x="12092" y="21585"/>
                </a:cubicBezTo>
                <a:cubicBezTo>
                  <a:pt x="12094" y="21587"/>
                  <a:pt x="12410" y="21597"/>
                  <a:pt x="12456" y="21600"/>
                </a:cubicBezTo>
                <a:lnTo>
                  <a:pt x="17275" y="21600"/>
                </a:lnTo>
                <a:cubicBezTo>
                  <a:pt x="17197" y="21553"/>
                  <a:pt x="17198" y="21486"/>
                  <a:pt x="17222" y="21382"/>
                </a:cubicBezTo>
                <a:cubicBezTo>
                  <a:pt x="17224" y="21375"/>
                  <a:pt x="17239" y="21372"/>
                  <a:pt x="17243" y="21366"/>
                </a:cubicBezTo>
                <a:lnTo>
                  <a:pt x="17238" y="21366"/>
                </a:lnTo>
                <a:lnTo>
                  <a:pt x="17238" y="17547"/>
                </a:lnTo>
                <a:cubicBezTo>
                  <a:pt x="17238" y="14743"/>
                  <a:pt x="17265" y="13686"/>
                  <a:pt x="17337" y="13569"/>
                </a:cubicBezTo>
                <a:cubicBezTo>
                  <a:pt x="17414" y="13444"/>
                  <a:pt x="17545" y="13488"/>
                  <a:pt x="17937" y="13776"/>
                </a:cubicBezTo>
                <a:cubicBezTo>
                  <a:pt x="18528" y="14210"/>
                  <a:pt x="19402" y="14287"/>
                  <a:pt x="19889" y="13949"/>
                </a:cubicBezTo>
                <a:cubicBezTo>
                  <a:pt x="20652" y="13420"/>
                  <a:pt x="21124" y="12242"/>
                  <a:pt x="21124" y="10868"/>
                </a:cubicBezTo>
                <a:cubicBezTo>
                  <a:pt x="21124" y="8017"/>
                  <a:pt x="19305" y="6564"/>
                  <a:pt x="17667" y="8107"/>
                </a:cubicBezTo>
                <a:cubicBezTo>
                  <a:pt x="17254" y="8496"/>
                  <a:pt x="17238" y="8361"/>
                  <a:pt x="17238" y="4163"/>
                </a:cubicBezTo>
                <a:lnTo>
                  <a:pt x="17238" y="347"/>
                </a:lnTo>
                <a:lnTo>
                  <a:pt x="21571" y="347"/>
                </a:lnTo>
                <a:lnTo>
                  <a:pt x="21571" y="343"/>
                </a:lnTo>
                <a:cubicBezTo>
                  <a:pt x="18649" y="344"/>
                  <a:pt x="17288" y="324"/>
                  <a:pt x="17261" y="226"/>
                </a:cubicBezTo>
                <a:cubicBezTo>
                  <a:pt x="17258" y="225"/>
                  <a:pt x="17195" y="224"/>
                  <a:pt x="17195" y="222"/>
                </a:cubicBezTo>
                <a:cubicBezTo>
                  <a:pt x="17159" y="152"/>
                  <a:pt x="17163" y="113"/>
                  <a:pt x="17211" y="83"/>
                </a:cubicBezTo>
                <a:cubicBezTo>
                  <a:pt x="17212" y="82"/>
                  <a:pt x="17261" y="83"/>
                  <a:pt x="17278" y="83"/>
                </a:cubicBezTo>
                <a:cubicBezTo>
                  <a:pt x="17267" y="70"/>
                  <a:pt x="17257" y="57"/>
                  <a:pt x="17252" y="41"/>
                </a:cubicBezTo>
                <a:cubicBezTo>
                  <a:pt x="17247" y="26"/>
                  <a:pt x="17233" y="13"/>
                  <a:pt x="17213" y="0"/>
                </a:cubicBezTo>
                <a:lnTo>
                  <a:pt x="40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F2D55C-28AD-124D-8CCD-8ED4138581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5946" y="1880873"/>
            <a:ext cx="6826967" cy="680972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500" fill="hold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1000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1" dur="1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1000" fill="hold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1" dur="1000" fill="hold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6" dur="1000" fill="hold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1" dur="1000" fill="hold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6" dur="1000" fill="hold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1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3" animBg="1" advAuto="0"/>
      <p:bldP spid="212" grpId="6" animBg="1" advAuto="0"/>
      <p:bldP spid="213" grpId="9" animBg="1" advAuto="0"/>
      <p:bldP spid="214" grpId="4" animBg="1" advAuto="0"/>
      <p:bldP spid="215" grpId="1" animBg="1" advAuto="0"/>
      <p:bldP spid="216" grpId="7" animBg="1" advAuto="0"/>
      <p:bldP spid="217" grpId="5" animBg="1" advAuto="0"/>
      <p:bldP spid="218" grpId="2" animBg="1" advAuto="0"/>
      <p:bldP spid="219" grpId="8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B698ED0-B782-934B-AB1E-0FDE5DCAA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3" y="313592"/>
            <a:ext cx="13086935" cy="9126415"/>
          </a:xfrm>
          <a:prstGeom prst="rect">
            <a:avLst/>
          </a:prstGeom>
        </p:spPr>
      </p:pic>
      <p:pic>
        <p:nvPicPr>
          <p:cNvPr id="222" name="sports clipart_25.jpg" descr="sports clipart_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664" y="2334947"/>
            <a:ext cx="6521472" cy="6531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Sports.jpg" descr="Sports.jpg"/>
          <p:cNvPicPr>
            <a:picLocks noChangeAspect="1"/>
          </p:cNvPicPr>
          <p:nvPr/>
        </p:nvPicPr>
        <p:blipFill>
          <a:blip r:embed="rId4"/>
          <a:srcRect l="119" t="170" r="88" b="208"/>
          <a:stretch>
            <a:fillRect/>
          </a:stretch>
        </p:blipFill>
        <p:spPr>
          <a:xfrm>
            <a:off x="3561952" y="3881635"/>
            <a:ext cx="5880895" cy="3438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97" y="0"/>
                </a:moveTo>
                <a:cubicBezTo>
                  <a:pt x="12194" y="4"/>
                  <a:pt x="12111" y="8"/>
                  <a:pt x="12081" y="12"/>
                </a:cubicBezTo>
                <a:cubicBezTo>
                  <a:pt x="12047" y="16"/>
                  <a:pt x="12021" y="19"/>
                  <a:pt x="12020" y="22"/>
                </a:cubicBezTo>
                <a:cubicBezTo>
                  <a:pt x="12008" y="55"/>
                  <a:pt x="11967" y="80"/>
                  <a:pt x="11928" y="80"/>
                </a:cubicBezTo>
                <a:cubicBezTo>
                  <a:pt x="11911" y="80"/>
                  <a:pt x="11885" y="86"/>
                  <a:pt x="11858" y="92"/>
                </a:cubicBezTo>
                <a:cubicBezTo>
                  <a:pt x="11782" y="125"/>
                  <a:pt x="11688" y="164"/>
                  <a:pt x="11590" y="199"/>
                </a:cubicBezTo>
                <a:cubicBezTo>
                  <a:pt x="11520" y="225"/>
                  <a:pt x="11462" y="253"/>
                  <a:pt x="11401" y="279"/>
                </a:cubicBezTo>
                <a:cubicBezTo>
                  <a:pt x="11189" y="384"/>
                  <a:pt x="10970" y="510"/>
                  <a:pt x="10848" y="611"/>
                </a:cubicBezTo>
                <a:cubicBezTo>
                  <a:pt x="10808" y="644"/>
                  <a:pt x="10768" y="682"/>
                  <a:pt x="10729" y="718"/>
                </a:cubicBezTo>
                <a:cubicBezTo>
                  <a:pt x="10651" y="793"/>
                  <a:pt x="10571" y="876"/>
                  <a:pt x="10487" y="972"/>
                </a:cubicBezTo>
                <a:cubicBezTo>
                  <a:pt x="10405" y="1066"/>
                  <a:pt x="10341" y="1143"/>
                  <a:pt x="10278" y="1222"/>
                </a:cubicBezTo>
                <a:cubicBezTo>
                  <a:pt x="10036" y="1545"/>
                  <a:pt x="9819" y="1924"/>
                  <a:pt x="9641" y="2339"/>
                </a:cubicBezTo>
                <a:cubicBezTo>
                  <a:pt x="9639" y="2343"/>
                  <a:pt x="9638" y="2347"/>
                  <a:pt x="9637" y="2351"/>
                </a:cubicBezTo>
                <a:cubicBezTo>
                  <a:pt x="9453" y="2781"/>
                  <a:pt x="9309" y="3249"/>
                  <a:pt x="9221" y="3725"/>
                </a:cubicBezTo>
                <a:cubicBezTo>
                  <a:pt x="9175" y="3974"/>
                  <a:pt x="9125" y="4199"/>
                  <a:pt x="9108" y="4229"/>
                </a:cubicBezTo>
                <a:cubicBezTo>
                  <a:pt x="9091" y="4258"/>
                  <a:pt x="8982" y="4304"/>
                  <a:pt x="8867" y="4331"/>
                </a:cubicBezTo>
                <a:cubicBezTo>
                  <a:pt x="8834" y="4339"/>
                  <a:pt x="8800" y="4352"/>
                  <a:pt x="8767" y="4361"/>
                </a:cubicBezTo>
                <a:cubicBezTo>
                  <a:pt x="8527" y="4447"/>
                  <a:pt x="8354" y="4514"/>
                  <a:pt x="8232" y="4568"/>
                </a:cubicBezTo>
                <a:cubicBezTo>
                  <a:pt x="7911" y="4732"/>
                  <a:pt x="7620" y="4956"/>
                  <a:pt x="7388" y="5224"/>
                </a:cubicBezTo>
                <a:lnTo>
                  <a:pt x="7205" y="5433"/>
                </a:lnTo>
                <a:lnTo>
                  <a:pt x="6997" y="5224"/>
                </a:lnTo>
                <a:cubicBezTo>
                  <a:pt x="6540" y="4766"/>
                  <a:pt x="6042" y="4431"/>
                  <a:pt x="5427" y="4171"/>
                </a:cubicBezTo>
                <a:cubicBezTo>
                  <a:pt x="5393" y="4157"/>
                  <a:pt x="5358" y="4142"/>
                  <a:pt x="5323" y="4129"/>
                </a:cubicBezTo>
                <a:cubicBezTo>
                  <a:pt x="5303" y="4121"/>
                  <a:pt x="5283" y="4115"/>
                  <a:pt x="5262" y="4107"/>
                </a:cubicBezTo>
                <a:cubicBezTo>
                  <a:pt x="5005" y="4012"/>
                  <a:pt x="4748" y="3943"/>
                  <a:pt x="4497" y="3905"/>
                </a:cubicBezTo>
                <a:cubicBezTo>
                  <a:pt x="4380" y="3896"/>
                  <a:pt x="4248" y="3891"/>
                  <a:pt x="4058" y="3892"/>
                </a:cubicBezTo>
                <a:cubicBezTo>
                  <a:pt x="3830" y="3893"/>
                  <a:pt x="3678" y="3902"/>
                  <a:pt x="3542" y="3917"/>
                </a:cubicBezTo>
                <a:cubicBezTo>
                  <a:pt x="3365" y="3948"/>
                  <a:pt x="3189" y="3990"/>
                  <a:pt x="3017" y="4044"/>
                </a:cubicBezTo>
                <a:cubicBezTo>
                  <a:pt x="3013" y="4046"/>
                  <a:pt x="3011" y="4048"/>
                  <a:pt x="3007" y="4049"/>
                </a:cubicBezTo>
                <a:cubicBezTo>
                  <a:pt x="2382" y="4270"/>
                  <a:pt x="1900" y="4563"/>
                  <a:pt x="1506" y="4982"/>
                </a:cubicBezTo>
                <a:cubicBezTo>
                  <a:pt x="1505" y="4983"/>
                  <a:pt x="1504" y="4983"/>
                  <a:pt x="1503" y="4984"/>
                </a:cubicBezTo>
                <a:cubicBezTo>
                  <a:pt x="1444" y="5049"/>
                  <a:pt x="1386" y="5115"/>
                  <a:pt x="1331" y="5184"/>
                </a:cubicBezTo>
                <a:cubicBezTo>
                  <a:pt x="1327" y="5189"/>
                  <a:pt x="1322" y="5196"/>
                  <a:pt x="1318" y="5201"/>
                </a:cubicBezTo>
                <a:cubicBezTo>
                  <a:pt x="1266" y="5266"/>
                  <a:pt x="1217" y="5332"/>
                  <a:pt x="1169" y="5401"/>
                </a:cubicBezTo>
                <a:cubicBezTo>
                  <a:pt x="1121" y="5470"/>
                  <a:pt x="1072" y="5542"/>
                  <a:pt x="1026" y="5618"/>
                </a:cubicBezTo>
                <a:cubicBezTo>
                  <a:pt x="917" y="5798"/>
                  <a:pt x="815" y="5993"/>
                  <a:pt x="717" y="6208"/>
                </a:cubicBezTo>
                <a:cubicBezTo>
                  <a:pt x="561" y="6553"/>
                  <a:pt x="431" y="6975"/>
                  <a:pt x="335" y="7433"/>
                </a:cubicBezTo>
                <a:cubicBezTo>
                  <a:pt x="281" y="7717"/>
                  <a:pt x="233" y="8041"/>
                  <a:pt x="198" y="8345"/>
                </a:cubicBezTo>
                <a:cubicBezTo>
                  <a:pt x="179" y="8535"/>
                  <a:pt x="164" y="8726"/>
                  <a:pt x="157" y="8919"/>
                </a:cubicBezTo>
                <a:cubicBezTo>
                  <a:pt x="154" y="9025"/>
                  <a:pt x="152" y="9112"/>
                  <a:pt x="152" y="9196"/>
                </a:cubicBezTo>
                <a:cubicBezTo>
                  <a:pt x="158" y="9397"/>
                  <a:pt x="174" y="9654"/>
                  <a:pt x="203" y="9926"/>
                </a:cubicBezTo>
                <a:cubicBezTo>
                  <a:pt x="203" y="9927"/>
                  <a:pt x="204" y="9930"/>
                  <a:pt x="204" y="9931"/>
                </a:cubicBezTo>
                <a:cubicBezTo>
                  <a:pt x="213" y="9997"/>
                  <a:pt x="219" y="10054"/>
                  <a:pt x="230" y="10133"/>
                </a:cubicBezTo>
                <a:cubicBezTo>
                  <a:pt x="297" y="10610"/>
                  <a:pt x="381" y="11009"/>
                  <a:pt x="490" y="11380"/>
                </a:cubicBezTo>
                <a:cubicBezTo>
                  <a:pt x="510" y="11447"/>
                  <a:pt x="531" y="11510"/>
                  <a:pt x="551" y="11572"/>
                </a:cubicBezTo>
                <a:cubicBezTo>
                  <a:pt x="566" y="11617"/>
                  <a:pt x="581" y="11662"/>
                  <a:pt x="596" y="11706"/>
                </a:cubicBezTo>
                <a:cubicBezTo>
                  <a:pt x="615" y="11761"/>
                  <a:pt x="635" y="11822"/>
                  <a:pt x="650" y="11861"/>
                </a:cubicBezTo>
                <a:lnTo>
                  <a:pt x="730" y="12060"/>
                </a:lnTo>
                <a:lnTo>
                  <a:pt x="727" y="12065"/>
                </a:lnTo>
                <a:lnTo>
                  <a:pt x="743" y="12110"/>
                </a:lnTo>
                <a:lnTo>
                  <a:pt x="656" y="12237"/>
                </a:lnTo>
                <a:cubicBezTo>
                  <a:pt x="573" y="12358"/>
                  <a:pt x="422" y="12693"/>
                  <a:pt x="315" y="12980"/>
                </a:cubicBezTo>
                <a:cubicBezTo>
                  <a:pt x="264" y="13128"/>
                  <a:pt x="220" y="13276"/>
                  <a:pt x="184" y="13427"/>
                </a:cubicBezTo>
                <a:cubicBezTo>
                  <a:pt x="152" y="13576"/>
                  <a:pt x="118" y="13755"/>
                  <a:pt x="95" y="13925"/>
                </a:cubicBezTo>
                <a:cubicBezTo>
                  <a:pt x="80" y="14031"/>
                  <a:pt x="64" y="14130"/>
                  <a:pt x="50" y="14215"/>
                </a:cubicBezTo>
                <a:cubicBezTo>
                  <a:pt x="32" y="14329"/>
                  <a:pt x="15" y="14420"/>
                  <a:pt x="4" y="14432"/>
                </a:cubicBezTo>
                <a:cubicBezTo>
                  <a:pt x="3" y="14433"/>
                  <a:pt x="1" y="14501"/>
                  <a:pt x="0" y="14531"/>
                </a:cubicBezTo>
                <a:cubicBezTo>
                  <a:pt x="1" y="14575"/>
                  <a:pt x="3" y="14723"/>
                  <a:pt x="4" y="14726"/>
                </a:cubicBezTo>
                <a:cubicBezTo>
                  <a:pt x="21" y="14757"/>
                  <a:pt x="54" y="14951"/>
                  <a:pt x="79" y="15157"/>
                </a:cubicBezTo>
                <a:cubicBezTo>
                  <a:pt x="123" y="15527"/>
                  <a:pt x="259" y="15945"/>
                  <a:pt x="448" y="16292"/>
                </a:cubicBezTo>
                <a:lnTo>
                  <a:pt x="459" y="16314"/>
                </a:lnTo>
                <a:cubicBezTo>
                  <a:pt x="467" y="16309"/>
                  <a:pt x="475" y="16306"/>
                  <a:pt x="482" y="16309"/>
                </a:cubicBezTo>
                <a:cubicBezTo>
                  <a:pt x="492" y="16313"/>
                  <a:pt x="500" y="16321"/>
                  <a:pt x="506" y="16337"/>
                </a:cubicBezTo>
                <a:cubicBezTo>
                  <a:pt x="513" y="16357"/>
                  <a:pt x="512" y="16381"/>
                  <a:pt x="506" y="16401"/>
                </a:cubicBezTo>
                <a:lnTo>
                  <a:pt x="532" y="16449"/>
                </a:lnTo>
                <a:lnTo>
                  <a:pt x="445" y="16708"/>
                </a:lnTo>
                <a:cubicBezTo>
                  <a:pt x="396" y="16850"/>
                  <a:pt x="323" y="17193"/>
                  <a:pt x="284" y="17473"/>
                </a:cubicBezTo>
                <a:lnTo>
                  <a:pt x="214" y="17982"/>
                </a:lnTo>
                <a:lnTo>
                  <a:pt x="283" y="18508"/>
                </a:lnTo>
                <a:cubicBezTo>
                  <a:pt x="371" y="19181"/>
                  <a:pt x="375" y="19197"/>
                  <a:pt x="535" y="19593"/>
                </a:cubicBezTo>
                <a:cubicBezTo>
                  <a:pt x="692" y="19982"/>
                  <a:pt x="991" y="20364"/>
                  <a:pt x="1265" y="20525"/>
                </a:cubicBezTo>
                <a:cubicBezTo>
                  <a:pt x="1594" y="20719"/>
                  <a:pt x="2100" y="20879"/>
                  <a:pt x="2379" y="20879"/>
                </a:cubicBezTo>
                <a:cubicBezTo>
                  <a:pt x="2865" y="20879"/>
                  <a:pt x="3692" y="20461"/>
                  <a:pt x="4038" y="20042"/>
                </a:cubicBezTo>
                <a:lnTo>
                  <a:pt x="4156" y="19900"/>
                </a:lnTo>
                <a:lnTo>
                  <a:pt x="4372" y="20266"/>
                </a:lnTo>
                <a:cubicBezTo>
                  <a:pt x="4592" y="20643"/>
                  <a:pt x="4644" y="20689"/>
                  <a:pt x="5047" y="20832"/>
                </a:cubicBezTo>
                <a:cubicBezTo>
                  <a:pt x="5456" y="20978"/>
                  <a:pt x="5927" y="20683"/>
                  <a:pt x="6143" y="20146"/>
                </a:cubicBezTo>
                <a:cubicBezTo>
                  <a:pt x="6264" y="19845"/>
                  <a:pt x="6385" y="19072"/>
                  <a:pt x="6385" y="18600"/>
                </a:cubicBezTo>
                <a:lnTo>
                  <a:pt x="6385" y="18256"/>
                </a:lnTo>
                <a:lnTo>
                  <a:pt x="6666" y="17915"/>
                </a:lnTo>
                <a:cubicBezTo>
                  <a:pt x="6821" y="17727"/>
                  <a:pt x="6958" y="17595"/>
                  <a:pt x="6971" y="17621"/>
                </a:cubicBezTo>
                <a:cubicBezTo>
                  <a:pt x="6984" y="17646"/>
                  <a:pt x="7030" y="17841"/>
                  <a:pt x="7074" y="18052"/>
                </a:cubicBezTo>
                <a:cubicBezTo>
                  <a:pt x="7287" y="19080"/>
                  <a:pt x="7524" y="19718"/>
                  <a:pt x="7839" y="20121"/>
                </a:cubicBezTo>
                <a:cubicBezTo>
                  <a:pt x="8313" y="20726"/>
                  <a:pt x="8637" y="20912"/>
                  <a:pt x="9125" y="20857"/>
                </a:cubicBezTo>
                <a:cubicBezTo>
                  <a:pt x="9617" y="20802"/>
                  <a:pt x="10018" y="20578"/>
                  <a:pt x="10377" y="20156"/>
                </a:cubicBezTo>
                <a:lnTo>
                  <a:pt x="10527" y="19982"/>
                </a:lnTo>
                <a:lnTo>
                  <a:pt x="10622" y="20159"/>
                </a:lnTo>
                <a:cubicBezTo>
                  <a:pt x="10775" y="20444"/>
                  <a:pt x="10971" y="20629"/>
                  <a:pt x="11221" y="20727"/>
                </a:cubicBezTo>
                <a:cubicBezTo>
                  <a:pt x="11520" y="20844"/>
                  <a:pt x="11675" y="20845"/>
                  <a:pt x="11962" y="20722"/>
                </a:cubicBezTo>
                <a:cubicBezTo>
                  <a:pt x="12166" y="20636"/>
                  <a:pt x="12215" y="20584"/>
                  <a:pt x="12380" y="20291"/>
                </a:cubicBezTo>
                <a:lnTo>
                  <a:pt x="12567" y="19959"/>
                </a:lnTo>
                <a:lnTo>
                  <a:pt x="12810" y="20398"/>
                </a:lnTo>
                <a:cubicBezTo>
                  <a:pt x="13188" y="21079"/>
                  <a:pt x="13479" y="21418"/>
                  <a:pt x="13752" y="21495"/>
                </a:cubicBezTo>
                <a:cubicBezTo>
                  <a:pt x="13832" y="21518"/>
                  <a:pt x="13907" y="21563"/>
                  <a:pt x="13918" y="21593"/>
                </a:cubicBezTo>
                <a:cubicBezTo>
                  <a:pt x="13919" y="21596"/>
                  <a:pt x="13947" y="21597"/>
                  <a:pt x="13979" y="21600"/>
                </a:cubicBezTo>
                <a:cubicBezTo>
                  <a:pt x="14036" y="21597"/>
                  <a:pt x="14086" y="21596"/>
                  <a:pt x="14087" y="21593"/>
                </a:cubicBezTo>
                <a:cubicBezTo>
                  <a:pt x="14098" y="21563"/>
                  <a:pt x="14171" y="21518"/>
                  <a:pt x="14252" y="21495"/>
                </a:cubicBezTo>
                <a:cubicBezTo>
                  <a:pt x="14447" y="21440"/>
                  <a:pt x="14748" y="21067"/>
                  <a:pt x="14892" y="20705"/>
                </a:cubicBezTo>
                <a:cubicBezTo>
                  <a:pt x="15021" y="20379"/>
                  <a:pt x="15139" y="19700"/>
                  <a:pt x="15140" y="19269"/>
                </a:cubicBezTo>
                <a:cubicBezTo>
                  <a:pt x="15140" y="19112"/>
                  <a:pt x="15107" y="18768"/>
                  <a:pt x="15068" y="18503"/>
                </a:cubicBezTo>
                <a:cubicBezTo>
                  <a:pt x="14978" y="17899"/>
                  <a:pt x="14813" y="17474"/>
                  <a:pt x="14536" y="17134"/>
                </a:cubicBezTo>
                <a:cubicBezTo>
                  <a:pt x="14422" y="16995"/>
                  <a:pt x="14286" y="16803"/>
                  <a:pt x="14231" y="16706"/>
                </a:cubicBezTo>
                <a:lnTo>
                  <a:pt x="14132" y="16529"/>
                </a:lnTo>
                <a:lnTo>
                  <a:pt x="14233" y="16274"/>
                </a:lnTo>
                <a:cubicBezTo>
                  <a:pt x="14288" y="16134"/>
                  <a:pt x="14351" y="15948"/>
                  <a:pt x="14373" y="15860"/>
                </a:cubicBezTo>
                <a:cubicBezTo>
                  <a:pt x="14424" y="15658"/>
                  <a:pt x="14503" y="15633"/>
                  <a:pt x="15140" y="15618"/>
                </a:cubicBezTo>
                <a:lnTo>
                  <a:pt x="15640" y="15606"/>
                </a:lnTo>
                <a:lnTo>
                  <a:pt x="15661" y="17109"/>
                </a:lnTo>
                <a:cubicBezTo>
                  <a:pt x="15695" y="19317"/>
                  <a:pt x="15807" y="20016"/>
                  <a:pt x="16199" y="20478"/>
                </a:cubicBezTo>
                <a:cubicBezTo>
                  <a:pt x="16354" y="20660"/>
                  <a:pt x="16758" y="20875"/>
                  <a:pt x="16944" y="20877"/>
                </a:cubicBezTo>
                <a:cubicBezTo>
                  <a:pt x="17125" y="20879"/>
                  <a:pt x="17465" y="20698"/>
                  <a:pt x="17612" y="20520"/>
                </a:cubicBezTo>
                <a:cubicBezTo>
                  <a:pt x="17753" y="20350"/>
                  <a:pt x="17760" y="20347"/>
                  <a:pt x="17862" y="20438"/>
                </a:cubicBezTo>
                <a:cubicBezTo>
                  <a:pt x="17921" y="20490"/>
                  <a:pt x="18127" y="20602"/>
                  <a:pt x="18320" y="20687"/>
                </a:cubicBezTo>
                <a:cubicBezTo>
                  <a:pt x="19030" y="21002"/>
                  <a:pt x="19826" y="20859"/>
                  <a:pt x="20499" y="20296"/>
                </a:cubicBezTo>
                <a:cubicBezTo>
                  <a:pt x="21057" y="19830"/>
                  <a:pt x="21386" y="19204"/>
                  <a:pt x="21499" y="18394"/>
                </a:cubicBezTo>
                <a:cubicBezTo>
                  <a:pt x="21533" y="18156"/>
                  <a:pt x="21573" y="17938"/>
                  <a:pt x="21590" y="17907"/>
                </a:cubicBezTo>
                <a:cubicBezTo>
                  <a:pt x="21594" y="17900"/>
                  <a:pt x="21597" y="17634"/>
                  <a:pt x="21600" y="17277"/>
                </a:cubicBezTo>
                <a:cubicBezTo>
                  <a:pt x="21599" y="17258"/>
                  <a:pt x="21598" y="17209"/>
                  <a:pt x="21597" y="17207"/>
                </a:cubicBezTo>
                <a:cubicBezTo>
                  <a:pt x="21584" y="17185"/>
                  <a:pt x="21538" y="16924"/>
                  <a:pt x="21494" y="16626"/>
                </a:cubicBezTo>
                <a:cubicBezTo>
                  <a:pt x="21407" y="16039"/>
                  <a:pt x="21278" y="15647"/>
                  <a:pt x="21008" y="15155"/>
                </a:cubicBezTo>
                <a:lnTo>
                  <a:pt x="20854" y="14873"/>
                </a:lnTo>
                <a:lnTo>
                  <a:pt x="20896" y="14574"/>
                </a:lnTo>
                <a:cubicBezTo>
                  <a:pt x="20941" y="14252"/>
                  <a:pt x="20925" y="13863"/>
                  <a:pt x="20839" y="13225"/>
                </a:cubicBezTo>
                <a:cubicBezTo>
                  <a:pt x="20778" y="12767"/>
                  <a:pt x="20761" y="12709"/>
                  <a:pt x="20542" y="12200"/>
                </a:cubicBezTo>
                <a:cubicBezTo>
                  <a:pt x="20328" y="11703"/>
                  <a:pt x="20002" y="11295"/>
                  <a:pt x="19711" y="11155"/>
                </a:cubicBezTo>
                <a:cubicBezTo>
                  <a:pt x="19567" y="11086"/>
                  <a:pt x="19503" y="11028"/>
                  <a:pt x="19513" y="10973"/>
                </a:cubicBezTo>
                <a:cubicBezTo>
                  <a:pt x="19520" y="10929"/>
                  <a:pt x="19533" y="10602"/>
                  <a:pt x="19542" y="10245"/>
                </a:cubicBezTo>
                <a:cubicBezTo>
                  <a:pt x="19555" y="9692"/>
                  <a:pt x="19545" y="9495"/>
                  <a:pt x="19466" y="8899"/>
                </a:cubicBezTo>
                <a:cubicBezTo>
                  <a:pt x="19415" y="8515"/>
                  <a:pt x="19333" y="8036"/>
                  <a:pt x="19284" y="7837"/>
                </a:cubicBezTo>
                <a:cubicBezTo>
                  <a:pt x="18943" y="6468"/>
                  <a:pt x="18211" y="5288"/>
                  <a:pt x="17418" y="4827"/>
                </a:cubicBezTo>
                <a:cubicBezTo>
                  <a:pt x="16939" y="4549"/>
                  <a:pt x="16478" y="4422"/>
                  <a:pt x="16056" y="4456"/>
                </a:cubicBezTo>
                <a:cubicBezTo>
                  <a:pt x="15846" y="4472"/>
                  <a:pt x="15653" y="4496"/>
                  <a:pt x="15626" y="4508"/>
                </a:cubicBezTo>
                <a:cubicBezTo>
                  <a:pt x="15593" y="4523"/>
                  <a:pt x="15560" y="4406"/>
                  <a:pt x="15517" y="4117"/>
                </a:cubicBezTo>
                <a:cubicBezTo>
                  <a:pt x="15387" y="3236"/>
                  <a:pt x="15197" y="2631"/>
                  <a:pt x="14814" y="1873"/>
                </a:cubicBezTo>
                <a:cubicBezTo>
                  <a:pt x="14593" y="1434"/>
                  <a:pt x="14157" y="884"/>
                  <a:pt x="13809" y="603"/>
                </a:cubicBezTo>
                <a:cubicBezTo>
                  <a:pt x="13536" y="384"/>
                  <a:pt x="12906" y="80"/>
                  <a:pt x="12720" y="80"/>
                </a:cubicBezTo>
                <a:cubicBezTo>
                  <a:pt x="12669" y="80"/>
                  <a:pt x="12618" y="55"/>
                  <a:pt x="12606" y="22"/>
                </a:cubicBezTo>
                <a:cubicBezTo>
                  <a:pt x="12603" y="14"/>
                  <a:pt x="12486" y="6"/>
                  <a:pt x="1229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4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5"/>
          <a:srcRect r="66251" b="56443"/>
          <a:stretch>
            <a:fillRect/>
          </a:stretch>
        </p:blipFill>
        <p:spPr>
          <a:xfrm>
            <a:off x="3086653" y="2212834"/>
            <a:ext cx="2303463" cy="2972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57" extrusionOk="0">
                <a:moveTo>
                  <a:pt x="0" y="0"/>
                </a:moveTo>
                <a:lnTo>
                  <a:pt x="0" y="8351"/>
                </a:lnTo>
                <a:cubicBezTo>
                  <a:pt x="0" y="15326"/>
                  <a:pt x="27" y="16684"/>
                  <a:pt x="160" y="16599"/>
                </a:cubicBezTo>
                <a:cubicBezTo>
                  <a:pt x="248" y="16543"/>
                  <a:pt x="355" y="16526"/>
                  <a:pt x="398" y="16559"/>
                </a:cubicBezTo>
                <a:cubicBezTo>
                  <a:pt x="420" y="16576"/>
                  <a:pt x="434" y="17557"/>
                  <a:pt x="447" y="18672"/>
                </a:cubicBezTo>
                <a:cubicBezTo>
                  <a:pt x="480" y="17500"/>
                  <a:pt x="524" y="16658"/>
                  <a:pt x="581" y="16622"/>
                </a:cubicBezTo>
                <a:cubicBezTo>
                  <a:pt x="848" y="16452"/>
                  <a:pt x="7938" y="16513"/>
                  <a:pt x="8165" y="16688"/>
                </a:cubicBezTo>
                <a:cubicBezTo>
                  <a:pt x="8294" y="16786"/>
                  <a:pt x="8272" y="16900"/>
                  <a:pt x="8053" y="17241"/>
                </a:cubicBezTo>
                <a:cubicBezTo>
                  <a:pt x="7432" y="18210"/>
                  <a:pt x="7350" y="18931"/>
                  <a:pt x="7763" y="19778"/>
                </a:cubicBezTo>
                <a:cubicBezTo>
                  <a:pt x="8077" y="20421"/>
                  <a:pt x="8956" y="21083"/>
                  <a:pt x="9710" y="21244"/>
                </a:cubicBezTo>
                <a:cubicBezTo>
                  <a:pt x="11384" y="21600"/>
                  <a:pt x="13033" y="21098"/>
                  <a:pt x="13751" y="20012"/>
                </a:cubicBezTo>
                <a:cubicBezTo>
                  <a:pt x="14060" y="19545"/>
                  <a:pt x="14088" y="19411"/>
                  <a:pt x="14034" y="18632"/>
                </a:cubicBezTo>
                <a:cubicBezTo>
                  <a:pt x="13990" y="17996"/>
                  <a:pt x="13891" y="17645"/>
                  <a:pt x="13662" y="17292"/>
                </a:cubicBezTo>
                <a:cubicBezTo>
                  <a:pt x="13414" y="16910"/>
                  <a:pt x="13386" y="16788"/>
                  <a:pt x="13517" y="16688"/>
                </a:cubicBezTo>
                <a:cubicBezTo>
                  <a:pt x="13713" y="16537"/>
                  <a:pt x="20863" y="16448"/>
                  <a:pt x="21053" y="16593"/>
                </a:cubicBezTo>
                <a:cubicBezTo>
                  <a:pt x="21084" y="16617"/>
                  <a:pt x="21117" y="16925"/>
                  <a:pt x="21146" y="17392"/>
                </a:cubicBezTo>
                <a:cubicBezTo>
                  <a:pt x="21173" y="16893"/>
                  <a:pt x="21202" y="16542"/>
                  <a:pt x="21235" y="16542"/>
                </a:cubicBezTo>
                <a:cubicBezTo>
                  <a:pt x="21240" y="16542"/>
                  <a:pt x="21246" y="16575"/>
                  <a:pt x="21250" y="16582"/>
                </a:cubicBezTo>
                <a:cubicBezTo>
                  <a:pt x="21261" y="16569"/>
                  <a:pt x="21266" y="16556"/>
                  <a:pt x="21284" y="16548"/>
                </a:cubicBezTo>
                <a:cubicBezTo>
                  <a:pt x="21289" y="16545"/>
                  <a:pt x="21297" y="16547"/>
                  <a:pt x="21302" y="16545"/>
                </a:cubicBezTo>
                <a:cubicBezTo>
                  <a:pt x="21315" y="16530"/>
                  <a:pt x="21324" y="16515"/>
                  <a:pt x="21339" y="16505"/>
                </a:cubicBezTo>
                <a:cubicBezTo>
                  <a:pt x="21418" y="16455"/>
                  <a:pt x="21471" y="16430"/>
                  <a:pt x="21507" y="16431"/>
                </a:cubicBezTo>
                <a:cubicBezTo>
                  <a:pt x="21543" y="16432"/>
                  <a:pt x="21565" y="16456"/>
                  <a:pt x="21589" y="16508"/>
                </a:cubicBezTo>
                <a:cubicBezTo>
                  <a:pt x="21589" y="16509"/>
                  <a:pt x="21592" y="16535"/>
                  <a:pt x="21593" y="16536"/>
                </a:cubicBezTo>
                <a:cubicBezTo>
                  <a:pt x="21595" y="16536"/>
                  <a:pt x="21597" y="16537"/>
                  <a:pt x="21600" y="16536"/>
                </a:cubicBezTo>
                <a:lnTo>
                  <a:pt x="21600" y="15624"/>
                </a:lnTo>
                <a:cubicBezTo>
                  <a:pt x="21568" y="15202"/>
                  <a:pt x="21556" y="14532"/>
                  <a:pt x="21555" y="13446"/>
                </a:cubicBezTo>
                <a:cubicBezTo>
                  <a:pt x="21554" y="9941"/>
                  <a:pt x="21460" y="9721"/>
                  <a:pt x="20190" y="10230"/>
                </a:cubicBezTo>
                <a:cubicBezTo>
                  <a:pt x="19476" y="10516"/>
                  <a:pt x="18257" y="10650"/>
                  <a:pt x="17439" y="10532"/>
                </a:cubicBezTo>
                <a:cubicBezTo>
                  <a:pt x="16863" y="10449"/>
                  <a:pt x="15848" y="9773"/>
                  <a:pt x="15489" y="9235"/>
                </a:cubicBezTo>
                <a:cubicBezTo>
                  <a:pt x="15273" y="8910"/>
                  <a:pt x="15229" y="8688"/>
                  <a:pt x="15270" y="8143"/>
                </a:cubicBezTo>
                <a:cubicBezTo>
                  <a:pt x="15331" y="7308"/>
                  <a:pt x="15770" y="6760"/>
                  <a:pt x="16751" y="6295"/>
                </a:cubicBezTo>
                <a:cubicBezTo>
                  <a:pt x="17632" y="5878"/>
                  <a:pt x="18766" y="5869"/>
                  <a:pt x="19892" y="6270"/>
                </a:cubicBezTo>
                <a:cubicBezTo>
                  <a:pt x="21491" y="6839"/>
                  <a:pt x="21475" y="6875"/>
                  <a:pt x="21555" y="3282"/>
                </a:cubicBezTo>
                <a:lnTo>
                  <a:pt x="21600" y="1215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5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6"/>
          <a:srcRect l="23345" t="186" r="22230" b="66472"/>
          <a:stretch>
            <a:fillRect/>
          </a:stretch>
        </p:blipFill>
        <p:spPr>
          <a:xfrm>
            <a:off x="4686378" y="2222912"/>
            <a:ext cx="3714659" cy="2275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600" extrusionOk="0">
                <a:moveTo>
                  <a:pt x="4003" y="0"/>
                </a:moveTo>
                <a:cubicBezTo>
                  <a:pt x="4011" y="62"/>
                  <a:pt x="3971" y="160"/>
                  <a:pt x="3906" y="230"/>
                </a:cubicBezTo>
                <a:cubicBezTo>
                  <a:pt x="3849" y="291"/>
                  <a:pt x="3684" y="328"/>
                  <a:pt x="2805" y="347"/>
                </a:cubicBezTo>
                <a:lnTo>
                  <a:pt x="3892" y="347"/>
                </a:lnTo>
                <a:lnTo>
                  <a:pt x="3892" y="4163"/>
                </a:lnTo>
                <a:cubicBezTo>
                  <a:pt x="3892" y="6888"/>
                  <a:pt x="3863" y="8026"/>
                  <a:pt x="3796" y="8137"/>
                </a:cubicBezTo>
                <a:cubicBezTo>
                  <a:pt x="3724" y="8254"/>
                  <a:pt x="3587" y="8198"/>
                  <a:pt x="3226" y="7911"/>
                </a:cubicBezTo>
                <a:cubicBezTo>
                  <a:pt x="2599" y="7411"/>
                  <a:pt x="1638" y="7370"/>
                  <a:pt x="1120" y="7820"/>
                </a:cubicBezTo>
                <a:cubicBezTo>
                  <a:pt x="351" y="8487"/>
                  <a:pt x="-29" y="9579"/>
                  <a:pt x="2" y="11030"/>
                </a:cubicBezTo>
                <a:cubicBezTo>
                  <a:pt x="29" y="12284"/>
                  <a:pt x="519" y="13443"/>
                  <a:pt x="1240" y="13953"/>
                </a:cubicBezTo>
                <a:cubicBezTo>
                  <a:pt x="1719" y="14293"/>
                  <a:pt x="2597" y="14214"/>
                  <a:pt x="3194" y="13776"/>
                </a:cubicBezTo>
                <a:cubicBezTo>
                  <a:pt x="3585" y="13489"/>
                  <a:pt x="3717" y="13444"/>
                  <a:pt x="3793" y="13569"/>
                </a:cubicBezTo>
                <a:cubicBezTo>
                  <a:pt x="3943" y="13813"/>
                  <a:pt x="3985" y="21273"/>
                  <a:pt x="3837" y="21359"/>
                </a:cubicBezTo>
                <a:cubicBezTo>
                  <a:pt x="3833" y="21361"/>
                  <a:pt x="3739" y="21364"/>
                  <a:pt x="3724" y="21366"/>
                </a:cubicBezTo>
                <a:cubicBezTo>
                  <a:pt x="3779" y="21370"/>
                  <a:pt x="3851" y="21377"/>
                  <a:pt x="3851" y="21382"/>
                </a:cubicBezTo>
                <a:cubicBezTo>
                  <a:pt x="3851" y="21389"/>
                  <a:pt x="3797" y="21393"/>
                  <a:pt x="3766" y="21400"/>
                </a:cubicBezTo>
                <a:cubicBezTo>
                  <a:pt x="3780" y="21408"/>
                  <a:pt x="3808" y="21406"/>
                  <a:pt x="3819" y="21415"/>
                </a:cubicBezTo>
                <a:cubicBezTo>
                  <a:pt x="3910" y="21428"/>
                  <a:pt x="3965" y="21441"/>
                  <a:pt x="3973" y="21457"/>
                </a:cubicBezTo>
                <a:cubicBezTo>
                  <a:pt x="4000" y="21511"/>
                  <a:pt x="3998" y="21554"/>
                  <a:pt x="3978" y="21600"/>
                </a:cubicBezTo>
                <a:lnTo>
                  <a:pt x="4054" y="21600"/>
                </a:lnTo>
                <a:cubicBezTo>
                  <a:pt x="4056" y="21599"/>
                  <a:pt x="4063" y="21589"/>
                  <a:pt x="4065" y="21589"/>
                </a:cubicBezTo>
                <a:cubicBezTo>
                  <a:pt x="4067" y="21589"/>
                  <a:pt x="4068" y="21599"/>
                  <a:pt x="4070" y="21600"/>
                </a:cubicBezTo>
                <a:lnTo>
                  <a:pt x="8672" y="21600"/>
                </a:lnTo>
                <a:cubicBezTo>
                  <a:pt x="8719" y="21597"/>
                  <a:pt x="9035" y="21587"/>
                  <a:pt x="9036" y="21585"/>
                </a:cubicBezTo>
                <a:cubicBezTo>
                  <a:pt x="9046" y="21573"/>
                  <a:pt x="9093" y="21438"/>
                  <a:pt x="9142" y="21287"/>
                </a:cubicBezTo>
                <a:cubicBezTo>
                  <a:pt x="9215" y="21066"/>
                  <a:pt x="9195" y="20892"/>
                  <a:pt x="9036" y="20391"/>
                </a:cubicBezTo>
                <a:cubicBezTo>
                  <a:pt x="8506" y="18711"/>
                  <a:pt x="8587" y="17291"/>
                  <a:pt x="9276" y="16221"/>
                </a:cubicBezTo>
                <a:cubicBezTo>
                  <a:pt x="9716" y="15536"/>
                  <a:pt x="10039" y="15313"/>
                  <a:pt x="10564" y="15313"/>
                </a:cubicBezTo>
                <a:cubicBezTo>
                  <a:pt x="11107" y="15313"/>
                  <a:pt x="11500" y="15607"/>
                  <a:pt x="11915" y="16330"/>
                </a:cubicBezTo>
                <a:cubicBezTo>
                  <a:pt x="12537" y="17416"/>
                  <a:pt x="12599" y="18808"/>
                  <a:pt x="12094" y="20391"/>
                </a:cubicBezTo>
                <a:cubicBezTo>
                  <a:pt x="11934" y="20893"/>
                  <a:pt x="11914" y="21066"/>
                  <a:pt x="11986" y="21287"/>
                </a:cubicBezTo>
                <a:cubicBezTo>
                  <a:pt x="12036" y="21438"/>
                  <a:pt x="12083" y="21573"/>
                  <a:pt x="12092" y="21585"/>
                </a:cubicBezTo>
                <a:cubicBezTo>
                  <a:pt x="12094" y="21587"/>
                  <a:pt x="12410" y="21597"/>
                  <a:pt x="12456" y="21600"/>
                </a:cubicBezTo>
                <a:lnTo>
                  <a:pt x="17275" y="21600"/>
                </a:lnTo>
                <a:cubicBezTo>
                  <a:pt x="17197" y="21553"/>
                  <a:pt x="17198" y="21486"/>
                  <a:pt x="17222" y="21382"/>
                </a:cubicBezTo>
                <a:cubicBezTo>
                  <a:pt x="17224" y="21375"/>
                  <a:pt x="17239" y="21372"/>
                  <a:pt x="17243" y="21366"/>
                </a:cubicBezTo>
                <a:lnTo>
                  <a:pt x="17238" y="21366"/>
                </a:lnTo>
                <a:lnTo>
                  <a:pt x="17238" y="17547"/>
                </a:lnTo>
                <a:cubicBezTo>
                  <a:pt x="17238" y="14743"/>
                  <a:pt x="17265" y="13686"/>
                  <a:pt x="17337" y="13569"/>
                </a:cubicBezTo>
                <a:cubicBezTo>
                  <a:pt x="17414" y="13444"/>
                  <a:pt x="17545" y="13488"/>
                  <a:pt x="17937" y="13776"/>
                </a:cubicBezTo>
                <a:cubicBezTo>
                  <a:pt x="18528" y="14210"/>
                  <a:pt x="19402" y="14287"/>
                  <a:pt x="19889" y="13949"/>
                </a:cubicBezTo>
                <a:cubicBezTo>
                  <a:pt x="20652" y="13420"/>
                  <a:pt x="21124" y="12242"/>
                  <a:pt x="21124" y="10868"/>
                </a:cubicBezTo>
                <a:cubicBezTo>
                  <a:pt x="21124" y="8017"/>
                  <a:pt x="19305" y="6564"/>
                  <a:pt x="17667" y="8107"/>
                </a:cubicBezTo>
                <a:cubicBezTo>
                  <a:pt x="17254" y="8496"/>
                  <a:pt x="17238" y="8361"/>
                  <a:pt x="17238" y="4163"/>
                </a:cubicBezTo>
                <a:lnTo>
                  <a:pt x="17238" y="347"/>
                </a:lnTo>
                <a:lnTo>
                  <a:pt x="21571" y="347"/>
                </a:lnTo>
                <a:lnTo>
                  <a:pt x="21571" y="343"/>
                </a:lnTo>
                <a:cubicBezTo>
                  <a:pt x="18649" y="344"/>
                  <a:pt x="17288" y="324"/>
                  <a:pt x="17261" y="226"/>
                </a:cubicBezTo>
                <a:cubicBezTo>
                  <a:pt x="17258" y="225"/>
                  <a:pt x="17195" y="224"/>
                  <a:pt x="17195" y="222"/>
                </a:cubicBezTo>
                <a:cubicBezTo>
                  <a:pt x="17159" y="152"/>
                  <a:pt x="17163" y="113"/>
                  <a:pt x="17211" y="83"/>
                </a:cubicBezTo>
                <a:cubicBezTo>
                  <a:pt x="17212" y="82"/>
                  <a:pt x="17261" y="83"/>
                  <a:pt x="17278" y="83"/>
                </a:cubicBezTo>
                <a:cubicBezTo>
                  <a:pt x="17267" y="70"/>
                  <a:pt x="17257" y="57"/>
                  <a:pt x="17252" y="41"/>
                </a:cubicBezTo>
                <a:cubicBezTo>
                  <a:pt x="17247" y="26"/>
                  <a:pt x="17233" y="13"/>
                  <a:pt x="17213" y="0"/>
                </a:cubicBezTo>
                <a:lnTo>
                  <a:pt x="40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6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7"/>
          <a:srcRect t="55914" r="66067"/>
          <a:stretch>
            <a:fillRect/>
          </a:stretch>
        </p:blipFill>
        <p:spPr>
          <a:xfrm rot="10800000">
            <a:off x="7601984" y="2207536"/>
            <a:ext cx="2316031" cy="3009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85" y="0"/>
                </a:moveTo>
                <a:cubicBezTo>
                  <a:pt x="21486" y="31"/>
                  <a:pt x="21488" y="45"/>
                  <a:pt x="21489" y="77"/>
                </a:cubicBezTo>
                <a:cubicBezTo>
                  <a:pt x="21500" y="306"/>
                  <a:pt x="21510" y="591"/>
                  <a:pt x="21519" y="946"/>
                </a:cubicBezTo>
                <a:cubicBezTo>
                  <a:pt x="21525" y="548"/>
                  <a:pt x="21538" y="274"/>
                  <a:pt x="21552" y="0"/>
                </a:cubicBezTo>
                <a:lnTo>
                  <a:pt x="21485" y="0"/>
                </a:lnTo>
                <a:close/>
                <a:moveTo>
                  <a:pt x="10848" y="273"/>
                </a:moveTo>
                <a:cubicBezTo>
                  <a:pt x="9817" y="271"/>
                  <a:pt x="9265" y="420"/>
                  <a:pt x="8587" y="880"/>
                </a:cubicBezTo>
                <a:cubicBezTo>
                  <a:pt x="7405" y="1681"/>
                  <a:pt x="7141" y="3016"/>
                  <a:pt x="7924" y="4248"/>
                </a:cubicBezTo>
                <a:cubicBezTo>
                  <a:pt x="8204" y="4687"/>
                  <a:pt x="8246" y="4829"/>
                  <a:pt x="8120" y="4926"/>
                </a:cubicBezTo>
                <a:cubicBezTo>
                  <a:pt x="7887" y="5106"/>
                  <a:pt x="784" y="5159"/>
                  <a:pt x="555" y="4983"/>
                </a:cubicBezTo>
                <a:cubicBezTo>
                  <a:pt x="504" y="4944"/>
                  <a:pt x="470" y="4201"/>
                  <a:pt x="440" y="3205"/>
                </a:cubicBezTo>
                <a:cubicBezTo>
                  <a:pt x="429" y="4088"/>
                  <a:pt x="415" y="5039"/>
                  <a:pt x="396" y="5054"/>
                </a:cubicBezTo>
                <a:cubicBezTo>
                  <a:pt x="353" y="5087"/>
                  <a:pt x="246" y="5070"/>
                  <a:pt x="159" y="5014"/>
                </a:cubicBezTo>
                <a:cubicBezTo>
                  <a:pt x="27" y="4929"/>
                  <a:pt x="0" y="6286"/>
                  <a:pt x="0" y="13256"/>
                </a:cubicBezTo>
                <a:lnTo>
                  <a:pt x="0" y="21600"/>
                </a:lnTo>
                <a:lnTo>
                  <a:pt x="10789" y="21600"/>
                </a:lnTo>
                <a:cubicBezTo>
                  <a:pt x="20101" y="21600"/>
                  <a:pt x="21575" y="21587"/>
                  <a:pt x="21537" y="21512"/>
                </a:cubicBezTo>
                <a:cubicBezTo>
                  <a:pt x="21513" y="21464"/>
                  <a:pt x="21540" y="21394"/>
                  <a:pt x="21596" y="21358"/>
                </a:cubicBezTo>
                <a:cubicBezTo>
                  <a:pt x="21596" y="21358"/>
                  <a:pt x="21600" y="21358"/>
                  <a:pt x="21600" y="21358"/>
                </a:cubicBezTo>
                <a:lnTo>
                  <a:pt x="21600" y="21250"/>
                </a:lnTo>
                <a:cubicBezTo>
                  <a:pt x="21593" y="21244"/>
                  <a:pt x="21594" y="21238"/>
                  <a:pt x="21600" y="21232"/>
                </a:cubicBezTo>
                <a:lnTo>
                  <a:pt x="21600" y="21116"/>
                </a:lnTo>
                <a:lnTo>
                  <a:pt x="21563" y="21039"/>
                </a:lnTo>
                <a:cubicBezTo>
                  <a:pt x="21493" y="20897"/>
                  <a:pt x="21431" y="19640"/>
                  <a:pt x="21422" y="18247"/>
                </a:cubicBezTo>
                <a:cubicBezTo>
                  <a:pt x="21414" y="16853"/>
                  <a:pt x="21368" y="15578"/>
                  <a:pt x="21322" y="15412"/>
                </a:cubicBezTo>
                <a:cubicBezTo>
                  <a:pt x="21210" y="15006"/>
                  <a:pt x="20817" y="14975"/>
                  <a:pt x="19883" y="15298"/>
                </a:cubicBezTo>
                <a:cubicBezTo>
                  <a:pt x="18814" y="15667"/>
                  <a:pt x="18178" y="15721"/>
                  <a:pt x="17358" y="15515"/>
                </a:cubicBezTo>
                <a:cubicBezTo>
                  <a:pt x="16416" y="15277"/>
                  <a:pt x="16005" y="15031"/>
                  <a:pt x="15552" y="14424"/>
                </a:cubicBezTo>
                <a:cubicBezTo>
                  <a:pt x="14699" y="13279"/>
                  <a:pt x="15306" y="11858"/>
                  <a:pt x="16918" y="11219"/>
                </a:cubicBezTo>
                <a:cubicBezTo>
                  <a:pt x="17670" y="10921"/>
                  <a:pt x="19034" y="10989"/>
                  <a:pt x="19986" y="11373"/>
                </a:cubicBezTo>
                <a:cubicBezTo>
                  <a:pt x="20871" y="11729"/>
                  <a:pt x="21224" y="11652"/>
                  <a:pt x="21348" y="11071"/>
                </a:cubicBezTo>
                <a:cubicBezTo>
                  <a:pt x="21394" y="10858"/>
                  <a:pt x="21433" y="9521"/>
                  <a:pt x="21433" y="8099"/>
                </a:cubicBezTo>
                <a:cubicBezTo>
                  <a:pt x="21434" y="6678"/>
                  <a:pt x="21486" y="5492"/>
                  <a:pt x="21544" y="5464"/>
                </a:cubicBezTo>
                <a:cubicBezTo>
                  <a:pt x="21547" y="5463"/>
                  <a:pt x="21596" y="5462"/>
                  <a:pt x="21600" y="5461"/>
                </a:cubicBezTo>
                <a:lnTo>
                  <a:pt x="21600" y="5413"/>
                </a:lnTo>
                <a:cubicBezTo>
                  <a:pt x="21548" y="5443"/>
                  <a:pt x="21493" y="5453"/>
                  <a:pt x="21478" y="5416"/>
                </a:cubicBezTo>
                <a:cubicBezTo>
                  <a:pt x="21475" y="5407"/>
                  <a:pt x="21460" y="5349"/>
                  <a:pt x="21445" y="5287"/>
                </a:cubicBezTo>
                <a:cubicBezTo>
                  <a:pt x="21430" y="5230"/>
                  <a:pt x="21367" y="5144"/>
                  <a:pt x="21304" y="5085"/>
                </a:cubicBezTo>
                <a:cubicBezTo>
                  <a:pt x="21242" y="5121"/>
                  <a:pt x="21179" y="5132"/>
                  <a:pt x="21137" y="5080"/>
                </a:cubicBezTo>
                <a:cubicBezTo>
                  <a:pt x="21137" y="5079"/>
                  <a:pt x="21138" y="5041"/>
                  <a:pt x="21137" y="5040"/>
                </a:cubicBezTo>
                <a:cubicBezTo>
                  <a:pt x="21109" y="5037"/>
                  <a:pt x="21079" y="5037"/>
                  <a:pt x="21060" y="5023"/>
                </a:cubicBezTo>
                <a:cubicBezTo>
                  <a:pt x="21057" y="5020"/>
                  <a:pt x="21055" y="4899"/>
                  <a:pt x="21052" y="4877"/>
                </a:cubicBezTo>
                <a:cubicBezTo>
                  <a:pt x="21034" y="4931"/>
                  <a:pt x="21015" y="4978"/>
                  <a:pt x="20989" y="4994"/>
                </a:cubicBezTo>
                <a:cubicBezTo>
                  <a:pt x="20725" y="5163"/>
                  <a:pt x="13674" y="5102"/>
                  <a:pt x="13450" y="4929"/>
                </a:cubicBezTo>
                <a:cubicBezTo>
                  <a:pt x="13327" y="4834"/>
                  <a:pt x="13368" y="4676"/>
                  <a:pt x="13642" y="4205"/>
                </a:cubicBezTo>
                <a:cubicBezTo>
                  <a:pt x="14309" y="3062"/>
                  <a:pt x="14054" y="1623"/>
                  <a:pt x="13054" y="906"/>
                </a:cubicBezTo>
                <a:cubicBezTo>
                  <a:pt x="12538" y="536"/>
                  <a:pt x="11627" y="275"/>
                  <a:pt x="10848" y="27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7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8"/>
          <a:srcRect l="32946" t="23330" r="32948" b="22970"/>
          <a:stretch>
            <a:fillRect/>
          </a:stretch>
        </p:blipFill>
        <p:spPr>
          <a:xfrm>
            <a:off x="5377490" y="3812884"/>
            <a:ext cx="2256235" cy="3552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10569" y="0"/>
                  <a:pt x="10358" y="13"/>
                  <a:pt x="10160" y="31"/>
                </a:cubicBezTo>
                <a:cubicBezTo>
                  <a:pt x="10062" y="44"/>
                  <a:pt x="9963" y="55"/>
                  <a:pt x="9867" y="72"/>
                </a:cubicBezTo>
                <a:cubicBezTo>
                  <a:pt x="9505" y="139"/>
                  <a:pt x="9159" y="245"/>
                  <a:pt x="8849" y="386"/>
                </a:cubicBezTo>
                <a:cubicBezTo>
                  <a:pt x="8733" y="444"/>
                  <a:pt x="8618" y="499"/>
                  <a:pt x="8503" y="572"/>
                </a:cubicBezTo>
                <a:cubicBezTo>
                  <a:pt x="8248" y="734"/>
                  <a:pt x="7981" y="982"/>
                  <a:pt x="7793" y="1207"/>
                </a:cubicBezTo>
                <a:cubicBezTo>
                  <a:pt x="7636" y="1424"/>
                  <a:pt x="7594" y="1562"/>
                  <a:pt x="7569" y="1986"/>
                </a:cubicBezTo>
                <a:cubicBezTo>
                  <a:pt x="7543" y="2413"/>
                  <a:pt x="7599" y="2708"/>
                  <a:pt x="7766" y="3000"/>
                </a:cubicBezTo>
                <a:cubicBezTo>
                  <a:pt x="7844" y="3107"/>
                  <a:pt x="7904" y="3188"/>
                  <a:pt x="8002" y="3325"/>
                </a:cubicBezTo>
                <a:cubicBezTo>
                  <a:pt x="8009" y="3335"/>
                  <a:pt x="8006" y="3335"/>
                  <a:pt x="8013" y="3345"/>
                </a:cubicBezTo>
                <a:cubicBezTo>
                  <a:pt x="8022" y="3355"/>
                  <a:pt x="8027" y="3363"/>
                  <a:pt x="8036" y="3374"/>
                </a:cubicBezTo>
                <a:cubicBezTo>
                  <a:pt x="8213" y="3575"/>
                  <a:pt x="8265" y="3673"/>
                  <a:pt x="8226" y="3748"/>
                </a:cubicBezTo>
                <a:cubicBezTo>
                  <a:pt x="8222" y="3762"/>
                  <a:pt x="8218" y="3777"/>
                  <a:pt x="8207" y="3789"/>
                </a:cubicBezTo>
                <a:cubicBezTo>
                  <a:pt x="8203" y="3792"/>
                  <a:pt x="8196" y="3797"/>
                  <a:pt x="8192" y="3801"/>
                </a:cubicBezTo>
                <a:cubicBezTo>
                  <a:pt x="8181" y="3809"/>
                  <a:pt x="8179" y="3818"/>
                  <a:pt x="8165" y="3827"/>
                </a:cubicBezTo>
                <a:cubicBezTo>
                  <a:pt x="8158" y="3832"/>
                  <a:pt x="8130" y="3835"/>
                  <a:pt x="8119" y="3839"/>
                </a:cubicBezTo>
                <a:cubicBezTo>
                  <a:pt x="8096" y="3851"/>
                  <a:pt x="8081" y="3863"/>
                  <a:pt x="8051" y="3876"/>
                </a:cubicBezTo>
                <a:cubicBezTo>
                  <a:pt x="7979" y="3906"/>
                  <a:pt x="7834" y="3924"/>
                  <a:pt x="7584" y="3938"/>
                </a:cubicBezTo>
                <a:cubicBezTo>
                  <a:pt x="7552" y="3941"/>
                  <a:pt x="7529" y="3946"/>
                  <a:pt x="7496" y="3948"/>
                </a:cubicBezTo>
                <a:cubicBezTo>
                  <a:pt x="7477" y="3949"/>
                  <a:pt x="7356" y="3949"/>
                  <a:pt x="7325" y="3950"/>
                </a:cubicBezTo>
                <a:cubicBezTo>
                  <a:pt x="7315" y="3951"/>
                  <a:pt x="7313" y="3952"/>
                  <a:pt x="7303" y="3953"/>
                </a:cubicBezTo>
                <a:cubicBezTo>
                  <a:pt x="7290" y="3953"/>
                  <a:pt x="7248" y="3952"/>
                  <a:pt x="7234" y="3953"/>
                </a:cubicBezTo>
                <a:cubicBezTo>
                  <a:pt x="6733" y="3971"/>
                  <a:pt x="5357" y="3985"/>
                  <a:pt x="3784" y="3987"/>
                </a:cubicBezTo>
                <a:cubicBezTo>
                  <a:pt x="3067" y="3987"/>
                  <a:pt x="2776" y="3984"/>
                  <a:pt x="2329" y="3982"/>
                </a:cubicBezTo>
                <a:cubicBezTo>
                  <a:pt x="1205" y="3980"/>
                  <a:pt x="579" y="3967"/>
                  <a:pt x="528" y="3929"/>
                </a:cubicBezTo>
                <a:cubicBezTo>
                  <a:pt x="528" y="3928"/>
                  <a:pt x="528" y="3927"/>
                  <a:pt x="528" y="3926"/>
                </a:cubicBezTo>
                <a:cubicBezTo>
                  <a:pt x="528" y="3926"/>
                  <a:pt x="521" y="3927"/>
                  <a:pt x="521" y="3926"/>
                </a:cubicBezTo>
                <a:cubicBezTo>
                  <a:pt x="519" y="3925"/>
                  <a:pt x="522" y="3903"/>
                  <a:pt x="521" y="3902"/>
                </a:cubicBezTo>
                <a:cubicBezTo>
                  <a:pt x="494" y="3918"/>
                  <a:pt x="470" y="3922"/>
                  <a:pt x="448" y="3919"/>
                </a:cubicBezTo>
                <a:cubicBezTo>
                  <a:pt x="404" y="3923"/>
                  <a:pt x="343" y="3935"/>
                  <a:pt x="300" y="3953"/>
                </a:cubicBezTo>
                <a:cubicBezTo>
                  <a:pt x="237" y="3978"/>
                  <a:pt x="189" y="3981"/>
                  <a:pt x="152" y="3941"/>
                </a:cubicBezTo>
                <a:lnTo>
                  <a:pt x="152" y="3965"/>
                </a:lnTo>
                <a:lnTo>
                  <a:pt x="0" y="3965"/>
                </a:lnTo>
                <a:lnTo>
                  <a:pt x="0" y="4165"/>
                </a:lnTo>
                <a:lnTo>
                  <a:pt x="152" y="4165"/>
                </a:lnTo>
                <a:lnTo>
                  <a:pt x="194" y="6554"/>
                </a:lnTo>
                <a:cubicBezTo>
                  <a:pt x="234" y="8996"/>
                  <a:pt x="253" y="9146"/>
                  <a:pt x="547" y="9281"/>
                </a:cubicBezTo>
                <a:cubicBezTo>
                  <a:pt x="718" y="9359"/>
                  <a:pt x="1060" y="9313"/>
                  <a:pt x="1562" y="9143"/>
                </a:cubicBezTo>
                <a:cubicBezTo>
                  <a:pt x="2142" y="8948"/>
                  <a:pt x="2892" y="8819"/>
                  <a:pt x="3450" y="8818"/>
                </a:cubicBezTo>
                <a:cubicBezTo>
                  <a:pt x="4302" y="8816"/>
                  <a:pt x="5307" y="9144"/>
                  <a:pt x="5863" y="9607"/>
                </a:cubicBezTo>
                <a:cubicBezTo>
                  <a:pt x="6900" y="10471"/>
                  <a:pt x="6519" y="11732"/>
                  <a:pt x="5038" y="12329"/>
                </a:cubicBezTo>
                <a:cubicBezTo>
                  <a:pt x="4031" y="12735"/>
                  <a:pt x="2800" y="12729"/>
                  <a:pt x="1562" y="12312"/>
                </a:cubicBezTo>
                <a:cubicBezTo>
                  <a:pt x="1060" y="12143"/>
                  <a:pt x="718" y="12096"/>
                  <a:pt x="547" y="12174"/>
                </a:cubicBezTo>
                <a:cubicBezTo>
                  <a:pt x="253" y="12309"/>
                  <a:pt x="234" y="12459"/>
                  <a:pt x="194" y="14901"/>
                </a:cubicBezTo>
                <a:lnTo>
                  <a:pt x="152" y="17290"/>
                </a:lnTo>
                <a:lnTo>
                  <a:pt x="0" y="17290"/>
                </a:lnTo>
                <a:lnTo>
                  <a:pt x="0" y="21600"/>
                </a:lnTo>
                <a:lnTo>
                  <a:pt x="87" y="21600"/>
                </a:lnTo>
                <a:cubicBezTo>
                  <a:pt x="70" y="21242"/>
                  <a:pt x="56" y="20741"/>
                  <a:pt x="46" y="19894"/>
                </a:cubicBezTo>
                <a:cubicBezTo>
                  <a:pt x="43" y="19631"/>
                  <a:pt x="47" y="19485"/>
                  <a:pt x="46" y="19274"/>
                </a:cubicBezTo>
                <a:lnTo>
                  <a:pt x="23" y="17565"/>
                </a:lnTo>
                <a:lnTo>
                  <a:pt x="129" y="17539"/>
                </a:lnTo>
                <a:cubicBezTo>
                  <a:pt x="153" y="17498"/>
                  <a:pt x="177" y="17474"/>
                  <a:pt x="213" y="17478"/>
                </a:cubicBezTo>
                <a:cubicBezTo>
                  <a:pt x="236" y="17481"/>
                  <a:pt x="264" y="17493"/>
                  <a:pt x="293" y="17507"/>
                </a:cubicBezTo>
                <a:cubicBezTo>
                  <a:pt x="313" y="17505"/>
                  <a:pt x="338" y="17501"/>
                  <a:pt x="357" y="17500"/>
                </a:cubicBezTo>
                <a:cubicBezTo>
                  <a:pt x="402" y="17499"/>
                  <a:pt x="438" y="17504"/>
                  <a:pt x="456" y="17515"/>
                </a:cubicBezTo>
                <a:cubicBezTo>
                  <a:pt x="457" y="17515"/>
                  <a:pt x="455" y="17555"/>
                  <a:pt x="456" y="17558"/>
                </a:cubicBezTo>
                <a:cubicBezTo>
                  <a:pt x="459" y="17558"/>
                  <a:pt x="468" y="17560"/>
                  <a:pt x="471" y="17560"/>
                </a:cubicBezTo>
                <a:cubicBezTo>
                  <a:pt x="481" y="17561"/>
                  <a:pt x="486" y="17726"/>
                  <a:pt x="494" y="17787"/>
                </a:cubicBezTo>
                <a:cubicBezTo>
                  <a:pt x="504" y="17716"/>
                  <a:pt x="509" y="17538"/>
                  <a:pt x="521" y="17529"/>
                </a:cubicBezTo>
                <a:cubicBezTo>
                  <a:pt x="588" y="17478"/>
                  <a:pt x="1275" y="17467"/>
                  <a:pt x="3784" y="17469"/>
                </a:cubicBezTo>
                <a:cubicBezTo>
                  <a:pt x="7223" y="17472"/>
                  <a:pt x="7956" y="17497"/>
                  <a:pt x="8165" y="17630"/>
                </a:cubicBezTo>
                <a:cubicBezTo>
                  <a:pt x="8290" y="17710"/>
                  <a:pt x="8281" y="17743"/>
                  <a:pt x="7998" y="18132"/>
                </a:cubicBezTo>
                <a:cubicBezTo>
                  <a:pt x="7832" y="18361"/>
                  <a:pt x="7653" y="18604"/>
                  <a:pt x="7603" y="18673"/>
                </a:cubicBezTo>
                <a:cubicBezTo>
                  <a:pt x="7520" y="18788"/>
                  <a:pt x="7501" y="19741"/>
                  <a:pt x="7576" y="19930"/>
                </a:cubicBezTo>
                <a:cubicBezTo>
                  <a:pt x="7678" y="20188"/>
                  <a:pt x="8114" y="20636"/>
                  <a:pt x="8503" y="20883"/>
                </a:cubicBezTo>
                <a:cubicBezTo>
                  <a:pt x="9154" y="21296"/>
                  <a:pt x="9793" y="21455"/>
                  <a:pt x="10802" y="21455"/>
                </a:cubicBezTo>
                <a:cubicBezTo>
                  <a:pt x="11811" y="21455"/>
                  <a:pt x="12450" y="21297"/>
                  <a:pt x="13101" y="20883"/>
                </a:cubicBezTo>
                <a:cubicBezTo>
                  <a:pt x="13489" y="20636"/>
                  <a:pt x="13925" y="20188"/>
                  <a:pt x="14028" y="19930"/>
                </a:cubicBezTo>
                <a:cubicBezTo>
                  <a:pt x="14106" y="19733"/>
                  <a:pt x="14081" y="18788"/>
                  <a:pt x="13993" y="18673"/>
                </a:cubicBezTo>
                <a:cubicBezTo>
                  <a:pt x="13941" y="18604"/>
                  <a:pt x="13764" y="18359"/>
                  <a:pt x="13602" y="18130"/>
                </a:cubicBezTo>
                <a:cubicBezTo>
                  <a:pt x="13327" y="17742"/>
                  <a:pt x="13317" y="17706"/>
                  <a:pt x="13439" y="17628"/>
                </a:cubicBezTo>
                <a:cubicBezTo>
                  <a:pt x="13645" y="17497"/>
                  <a:pt x="14388" y="17472"/>
                  <a:pt x="17816" y="17469"/>
                </a:cubicBezTo>
                <a:cubicBezTo>
                  <a:pt x="20325" y="17467"/>
                  <a:pt x="21012" y="17478"/>
                  <a:pt x="21079" y="17529"/>
                </a:cubicBezTo>
                <a:cubicBezTo>
                  <a:pt x="21087" y="17535"/>
                  <a:pt x="21092" y="17661"/>
                  <a:pt x="21098" y="17691"/>
                </a:cubicBezTo>
                <a:cubicBezTo>
                  <a:pt x="21100" y="17687"/>
                  <a:pt x="21097" y="17592"/>
                  <a:pt x="21098" y="17592"/>
                </a:cubicBezTo>
                <a:cubicBezTo>
                  <a:pt x="21106" y="17592"/>
                  <a:pt x="21133" y="17577"/>
                  <a:pt x="21148" y="17572"/>
                </a:cubicBezTo>
                <a:cubicBezTo>
                  <a:pt x="21150" y="17567"/>
                  <a:pt x="21154" y="17511"/>
                  <a:pt x="21155" y="17510"/>
                </a:cubicBezTo>
                <a:cubicBezTo>
                  <a:pt x="21171" y="17501"/>
                  <a:pt x="21204" y="17496"/>
                  <a:pt x="21247" y="17498"/>
                </a:cubicBezTo>
                <a:cubicBezTo>
                  <a:pt x="21267" y="17499"/>
                  <a:pt x="21292" y="17504"/>
                  <a:pt x="21315" y="17507"/>
                </a:cubicBezTo>
                <a:cubicBezTo>
                  <a:pt x="21332" y="17500"/>
                  <a:pt x="21350" y="17491"/>
                  <a:pt x="21364" y="17488"/>
                </a:cubicBezTo>
                <a:cubicBezTo>
                  <a:pt x="21406" y="17479"/>
                  <a:pt x="21437" y="17500"/>
                  <a:pt x="21463" y="17539"/>
                </a:cubicBezTo>
                <a:lnTo>
                  <a:pt x="21566" y="17563"/>
                </a:lnTo>
                <a:lnTo>
                  <a:pt x="21566" y="19493"/>
                </a:lnTo>
                <a:cubicBezTo>
                  <a:pt x="21566" y="20295"/>
                  <a:pt x="21552" y="20865"/>
                  <a:pt x="21532" y="21168"/>
                </a:cubicBezTo>
                <a:cubicBezTo>
                  <a:pt x="21525" y="21404"/>
                  <a:pt x="21505" y="21452"/>
                  <a:pt x="21494" y="21600"/>
                </a:cubicBezTo>
                <a:lnTo>
                  <a:pt x="21600" y="21600"/>
                </a:lnTo>
                <a:lnTo>
                  <a:pt x="21600" y="17271"/>
                </a:lnTo>
                <a:cubicBezTo>
                  <a:pt x="21571" y="17265"/>
                  <a:pt x="21518" y="17261"/>
                  <a:pt x="21509" y="17254"/>
                </a:cubicBezTo>
                <a:cubicBezTo>
                  <a:pt x="21444" y="17204"/>
                  <a:pt x="21412" y="16509"/>
                  <a:pt x="21395" y="14824"/>
                </a:cubicBezTo>
                <a:cubicBezTo>
                  <a:pt x="21370" y="12406"/>
                  <a:pt x="21355" y="12299"/>
                  <a:pt x="21060" y="12174"/>
                </a:cubicBezTo>
                <a:cubicBezTo>
                  <a:pt x="20871" y="12094"/>
                  <a:pt x="20514" y="12143"/>
                  <a:pt x="19921" y="12336"/>
                </a:cubicBezTo>
                <a:cubicBezTo>
                  <a:pt x="19073" y="12611"/>
                  <a:pt x="18216" y="12698"/>
                  <a:pt x="17493" y="12577"/>
                </a:cubicBezTo>
                <a:cubicBezTo>
                  <a:pt x="15337" y="12218"/>
                  <a:pt x="14446" y="10648"/>
                  <a:pt x="15787" y="9573"/>
                </a:cubicBezTo>
                <a:cubicBezTo>
                  <a:pt x="16155" y="9278"/>
                  <a:pt x="16881" y="8980"/>
                  <a:pt x="17481" y="8880"/>
                </a:cubicBezTo>
                <a:cubicBezTo>
                  <a:pt x="18215" y="8758"/>
                  <a:pt x="19068" y="8843"/>
                  <a:pt x="19921" y="9119"/>
                </a:cubicBezTo>
                <a:cubicBezTo>
                  <a:pt x="20714" y="9377"/>
                  <a:pt x="21031" y="9384"/>
                  <a:pt x="21228" y="9155"/>
                </a:cubicBezTo>
                <a:cubicBezTo>
                  <a:pt x="21356" y="9007"/>
                  <a:pt x="21370" y="8781"/>
                  <a:pt x="21391" y="6631"/>
                </a:cubicBezTo>
                <a:cubicBezTo>
                  <a:pt x="21408" y="4936"/>
                  <a:pt x="21443" y="4252"/>
                  <a:pt x="21509" y="4201"/>
                </a:cubicBezTo>
                <a:cubicBezTo>
                  <a:pt x="21518" y="4194"/>
                  <a:pt x="21571" y="4190"/>
                  <a:pt x="21600" y="4184"/>
                </a:cubicBezTo>
                <a:lnTo>
                  <a:pt x="21600" y="3965"/>
                </a:lnTo>
                <a:lnTo>
                  <a:pt x="21448" y="3965"/>
                </a:lnTo>
                <a:lnTo>
                  <a:pt x="21448" y="3921"/>
                </a:lnTo>
                <a:lnTo>
                  <a:pt x="21353" y="3946"/>
                </a:lnTo>
                <a:cubicBezTo>
                  <a:pt x="21245" y="3971"/>
                  <a:pt x="21157" y="3964"/>
                  <a:pt x="21125" y="3931"/>
                </a:cubicBezTo>
                <a:cubicBezTo>
                  <a:pt x="21122" y="3927"/>
                  <a:pt x="21120" y="3837"/>
                  <a:pt x="21117" y="3791"/>
                </a:cubicBezTo>
                <a:cubicBezTo>
                  <a:pt x="21107" y="3857"/>
                  <a:pt x="21097" y="3911"/>
                  <a:pt x="21083" y="3921"/>
                </a:cubicBezTo>
                <a:cubicBezTo>
                  <a:pt x="21082" y="3922"/>
                  <a:pt x="21077" y="3921"/>
                  <a:pt x="21076" y="3921"/>
                </a:cubicBezTo>
                <a:cubicBezTo>
                  <a:pt x="21075" y="3922"/>
                  <a:pt x="21073" y="3928"/>
                  <a:pt x="21072" y="3929"/>
                </a:cubicBezTo>
                <a:cubicBezTo>
                  <a:pt x="21016" y="3971"/>
                  <a:pt x="20304" y="3982"/>
                  <a:pt x="18921" y="3982"/>
                </a:cubicBezTo>
                <a:cubicBezTo>
                  <a:pt x="18534" y="3983"/>
                  <a:pt x="18373" y="3987"/>
                  <a:pt x="17816" y="3987"/>
                </a:cubicBezTo>
                <a:cubicBezTo>
                  <a:pt x="16102" y="3985"/>
                  <a:pt x="15060" y="3979"/>
                  <a:pt x="14419" y="3955"/>
                </a:cubicBezTo>
                <a:cubicBezTo>
                  <a:pt x="14418" y="3955"/>
                  <a:pt x="14413" y="3955"/>
                  <a:pt x="14411" y="3955"/>
                </a:cubicBezTo>
                <a:cubicBezTo>
                  <a:pt x="13843" y="3941"/>
                  <a:pt x="13650" y="3918"/>
                  <a:pt x="13549" y="3876"/>
                </a:cubicBezTo>
                <a:cubicBezTo>
                  <a:pt x="13539" y="3871"/>
                  <a:pt x="13536" y="3868"/>
                  <a:pt x="13526" y="3864"/>
                </a:cubicBezTo>
                <a:cubicBezTo>
                  <a:pt x="13491" y="3852"/>
                  <a:pt x="13460" y="3841"/>
                  <a:pt x="13439" y="3827"/>
                </a:cubicBezTo>
                <a:cubicBezTo>
                  <a:pt x="13424" y="3818"/>
                  <a:pt x="13419" y="3809"/>
                  <a:pt x="13408" y="3801"/>
                </a:cubicBezTo>
                <a:cubicBezTo>
                  <a:pt x="13404" y="3797"/>
                  <a:pt x="13401" y="3792"/>
                  <a:pt x="13397" y="3789"/>
                </a:cubicBezTo>
                <a:cubicBezTo>
                  <a:pt x="13385" y="3777"/>
                  <a:pt x="13374" y="3762"/>
                  <a:pt x="13370" y="3748"/>
                </a:cubicBezTo>
                <a:cubicBezTo>
                  <a:pt x="13334" y="3673"/>
                  <a:pt x="13392" y="3574"/>
                  <a:pt x="13568" y="3374"/>
                </a:cubicBezTo>
                <a:cubicBezTo>
                  <a:pt x="13600" y="3338"/>
                  <a:pt x="13616" y="3305"/>
                  <a:pt x="13644" y="3270"/>
                </a:cubicBezTo>
                <a:cubicBezTo>
                  <a:pt x="13726" y="3154"/>
                  <a:pt x="13798" y="3054"/>
                  <a:pt x="13849" y="2973"/>
                </a:cubicBezTo>
                <a:cubicBezTo>
                  <a:pt x="14004" y="2690"/>
                  <a:pt x="14056" y="2400"/>
                  <a:pt x="14031" y="1986"/>
                </a:cubicBezTo>
                <a:cubicBezTo>
                  <a:pt x="14006" y="1558"/>
                  <a:pt x="13969" y="1424"/>
                  <a:pt x="13807" y="1202"/>
                </a:cubicBezTo>
                <a:cubicBezTo>
                  <a:pt x="13775" y="1163"/>
                  <a:pt x="13742" y="1125"/>
                  <a:pt x="13705" y="1086"/>
                </a:cubicBezTo>
                <a:cubicBezTo>
                  <a:pt x="13680" y="1058"/>
                  <a:pt x="13648" y="1029"/>
                  <a:pt x="13617" y="999"/>
                </a:cubicBezTo>
                <a:cubicBezTo>
                  <a:pt x="13549" y="933"/>
                  <a:pt x="13480" y="864"/>
                  <a:pt x="13405" y="801"/>
                </a:cubicBezTo>
                <a:cubicBezTo>
                  <a:pt x="13337" y="747"/>
                  <a:pt x="13268" y="697"/>
                  <a:pt x="13199" y="649"/>
                </a:cubicBezTo>
                <a:cubicBezTo>
                  <a:pt x="13163" y="623"/>
                  <a:pt x="13130" y="596"/>
                  <a:pt x="13093" y="572"/>
                </a:cubicBezTo>
                <a:cubicBezTo>
                  <a:pt x="12713" y="333"/>
                  <a:pt x="12262" y="169"/>
                  <a:pt x="11786" y="77"/>
                </a:cubicBezTo>
                <a:cubicBezTo>
                  <a:pt x="11761" y="72"/>
                  <a:pt x="11735" y="67"/>
                  <a:pt x="11710" y="63"/>
                </a:cubicBezTo>
                <a:cubicBezTo>
                  <a:pt x="11610" y="45"/>
                  <a:pt x="11508" y="31"/>
                  <a:pt x="11406" y="19"/>
                </a:cubicBezTo>
                <a:cubicBezTo>
                  <a:pt x="11241" y="7"/>
                  <a:pt x="11062" y="0"/>
                  <a:pt x="10802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8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9"/>
          <a:srcRect l="56239" t="32690" r="138" b="32282"/>
          <a:stretch>
            <a:fillRect/>
          </a:stretch>
        </p:blipFill>
        <p:spPr>
          <a:xfrm>
            <a:off x="6917096" y="4419111"/>
            <a:ext cx="2977357" cy="2390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6" h="21600" extrusionOk="0">
                <a:moveTo>
                  <a:pt x="4884" y="0"/>
                </a:moveTo>
                <a:cubicBezTo>
                  <a:pt x="4875" y="152"/>
                  <a:pt x="4866" y="232"/>
                  <a:pt x="4853" y="251"/>
                </a:cubicBezTo>
                <a:cubicBezTo>
                  <a:pt x="4838" y="274"/>
                  <a:pt x="4735" y="289"/>
                  <a:pt x="4590" y="301"/>
                </a:cubicBezTo>
                <a:lnTo>
                  <a:pt x="4831" y="308"/>
                </a:lnTo>
                <a:lnTo>
                  <a:pt x="4831" y="498"/>
                </a:lnTo>
                <a:lnTo>
                  <a:pt x="4831" y="667"/>
                </a:lnTo>
                <a:cubicBezTo>
                  <a:pt x="4833" y="669"/>
                  <a:pt x="4852" y="672"/>
                  <a:pt x="4853" y="674"/>
                </a:cubicBezTo>
                <a:cubicBezTo>
                  <a:pt x="4924" y="748"/>
                  <a:pt x="4933" y="1338"/>
                  <a:pt x="4913" y="4235"/>
                </a:cubicBezTo>
                <a:cubicBezTo>
                  <a:pt x="4888" y="7775"/>
                  <a:pt x="4870" y="8077"/>
                  <a:pt x="4653" y="8182"/>
                </a:cubicBezTo>
                <a:cubicBezTo>
                  <a:pt x="4600" y="8208"/>
                  <a:pt x="4368" y="8103"/>
                  <a:pt x="4138" y="7953"/>
                </a:cubicBezTo>
                <a:cubicBezTo>
                  <a:pt x="3602" y="7603"/>
                  <a:pt x="3170" y="7493"/>
                  <a:pt x="2476" y="7526"/>
                </a:cubicBezTo>
                <a:cubicBezTo>
                  <a:pt x="1998" y="7549"/>
                  <a:pt x="1858" y="7590"/>
                  <a:pt x="1492" y="7810"/>
                </a:cubicBezTo>
                <a:cubicBezTo>
                  <a:pt x="-367" y="8925"/>
                  <a:pt x="-394" y="12349"/>
                  <a:pt x="1447" y="13504"/>
                </a:cubicBezTo>
                <a:cubicBezTo>
                  <a:pt x="1863" y="13765"/>
                  <a:pt x="1968" y="13799"/>
                  <a:pt x="2470" y="13823"/>
                </a:cubicBezTo>
                <a:cubicBezTo>
                  <a:pt x="3164" y="13855"/>
                  <a:pt x="3591" y="13749"/>
                  <a:pt x="4141" y="13400"/>
                </a:cubicBezTo>
                <a:cubicBezTo>
                  <a:pt x="4376" y="13250"/>
                  <a:pt x="4609" y="13146"/>
                  <a:pt x="4658" y="13170"/>
                </a:cubicBezTo>
                <a:cubicBezTo>
                  <a:pt x="4868" y="13272"/>
                  <a:pt x="4888" y="13595"/>
                  <a:pt x="4913" y="17043"/>
                </a:cubicBezTo>
                <a:cubicBezTo>
                  <a:pt x="4930" y="19436"/>
                  <a:pt x="4920" y="20495"/>
                  <a:pt x="4873" y="20607"/>
                </a:cubicBezTo>
                <a:cubicBezTo>
                  <a:pt x="4857" y="20645"/>
                  <a:pt x="4839" y="20674"/>
                  <a:pt x="4785" y="20696"/>
                </a:cubicBezTo>
                <a:cubicBezTo>
                  <a:pt x="4829" y="20710"/>
                  <a:pt x="4876" y="20720"/>
                  <a:pt x="4898" y="20739"/>
                </a:cubicBezTo>
                <a:cubicBezTo>
                  <a:pt x="5017" y="20838"/>
                  <a:pt x="5034" y="20892"/>
                  <a:pt x="4986" y="21005"/>
                </a:cubicBezTo>
                <a:cubicBezTo>
                  <a:pt x="4970" y="21044"/>
                  <a:pt x="4924" y="21070"/>
                  <a:pt x="4839" y="21091"/>
                </a:cubicBezTo>
                <a:cubicBezTo>
                  <a:pt x="4841" y="21093"/>
                  <a:pt x="4852" y="21096"/>
                  <a:pt x="4853" y="21098"/>
                </a:cubicBezTo>
                <a:cubicBezTo>
                  <a:pt x="4855" y="21100"/>
                  <a:pt x="4855" y="21136"/>
                  <a:pt x="4856" y="21141"/>
                </a:cubicBezTo>
                <a:cubicBezTo>
                  <a:pt x="4869" y="21121"/>
                  <a:pt x="4887" y="21117"/>
                  <a:pt x="4907" y="21127"/>
                </a:cubicBezTo>
                <a:cubicBezTo>
                  <a:pt x="4908" y="21120"/>
                  <a:pt x="4909" y="21077"/>
                  <a:pt x="4910" y="21076"/>
                </a:cubicBezTo>
                <a:cubicBezTo>
                  <a:pt x="4936" y="21046"/>
                  <a:pt x="5018" y="21047"/>
                  <a:pt x="5094" y="21084"/>
                </a:cubicBezTo>
                <a:lnTo>
                  <a:pt x="5122" y="21098"/>
                </a:lnTo>
                <a:cubicBezTo>
                  <a:pt x="5127" y="21095"/>
                  <a:pt x="5132" y="21104"/>
                  <a:pt x="5136" y="21105"/>
                </a:cubicBezTo>
                <a:lnTo>
                  <a:pt x="5139" y="21105"/>
                </a:lnTo>
                <a:lnTo>
                  <a:pt x="5139" y="21041"/>
                </a:lnTo>
                <a:lnTo>
                  <a:pt x="7997" y="21005"/>
                </a:lnTo>
                <a:cubicBezTo>
                  <a:pt x="10502" y="20971"/>
                  <a:pt x="10880" y="20950"/>
                  <a:pt x="11078" y="20836"/>
                </a:cubicBezTo>
                <a:cubicBezTo>
                  <a:pt x="11420" y="20639"/>
                  <a:pt x="11431" y="20425"/>
                  <a:pt x="11140" y="19667"/>
                </a:cubicBezTo>
                <a:cubicBezTo>
                  <a:pt x="10829" y="18856"/>
                  <a:pt x="10739" y="18356"/>
                  <a:pt x="10775" y="17645"/>
                </a:cubicBezTo>
                <a:cubicBezTo>
                  <a:pt x="10814" y="16887"/>
                  <a:pt x="11068" y="16224"/>
                  <a:pt x="11522" y="15698"/>
                </a:cubicBezTo>
                <a:cubicBezTo>
                  <a:pt x="12051" y="15084"/>
                  <a:pt x="12321" y="14952"/>
                  <a:pt x="13042" y="14952"/>
                </a:cubicBezTo>
                <a:cubicBezTo>
                  <a:pt x="13608" y="14952"/>
                  <a:pt x="13678" y="14972"/>
                  <a:pt x="14054" y="15207"/>
                </a:cubicBezTo>
                <a:cubicBezTo>
                  <a:pt x="14503" y="15487"/>
                  <a:pt x="14922" y="16014"/>
                  <a:pt x="15131" y="16562"/>
                </a:cubicBezTo>
                <a:cubicBezTo>
                  <a:pt x="15481" y="17478"/>
                  <a:pt x="15445" y="18491"/>
                  <a:pt x="15021" y="19571"/>
                </a:cubicBezTo>
                <a:cubicBezTo>
                  <a:pt x="14746" y="20270"/>
                  <a:pt x="14716" y="20530"/>
                  <a:pt x="14883" y="20722"/>
                </a:cubicBezTo>
                <a:cubicBezTo>
                  <a:pt x="15091" y="20960"/>
                  <a:pt x="15610" y="21005"/>
                  <a:pt x="18261" y="21005"/>
                </a:cubicBezTo>
                <a:cubicBezTo>
                  <a:pt x="20220" y="21005"/>
                  <a:pt x="20903" y="21025"/>
                  <a:pt x="20957" y="21094"/>
                </a:cubicBezTo>
                <a:cubicBezTo>
                  <a:pt x="20962" y="21101"/>
                  <a:pt x="20967" y="21488"/>
                  <a:pt x="20971" y="21600"/>
                </a:cubicBezTo>
                <a:lnTo>
                  <a:pt x="20971" y="21041"/>
                </a:lnTo>
                <a:lnTo>
                  <a:pt x="21051" y="21055"/>
                </a:lnTo>
                <a:cubicBezTo>
                  <a:pt x="21087" y="20983"/>
                  <a:pt x="21132" y="20931"/>
                  <a:pt x="21189" y="20958"/>
                </a:cubicBezTo>
                <a:cubicBezTo>
                  <a:pt x="21196" y="20962"/>
                  <a:pt x="21200" y="20739"/>
                  <a:pt x="21206" y="20671"/>
                </a:cubicBezTo>
                <a:lnTo>
                  <a:pt x="21206" y="273"/>
                </a:lnTo>
                <a:lnTo>
                  <a:pt x="21138" y="283"/>
                </a:lnTo>
                <a:lnTo>
                  <a:pt x="21000" y="308"/>
                </a:lnTo>
                <a:lnTo>
                  <a:pt x="21000" y="204"/>
                </a:lnTo>
                <a:cubicBezTo>
                  <a:pt x="20988" y="246"/>
                  <a:pt x="20975" y="249"/>
                  <a:pt x="20960" y="219"/>
                </a:cubicBezTo>
                <a:cubicBezTo>
                  <a:pt x="20959" y="223"/>
                  <a:pt x="20958" y="253"/>
                  <a:pt x="20957" y="255"/>
                </a:cubicBezTo>
                <a:cubicBezTo>
                  <a:pt x="20957" y="255"/>
                  <a:pt x="20952" y="254"/>
                  <a:pt x="20952" y="255"/>
                </a:cubicBezTo>
                <a:cubicBezTo>
                  <a:pt x="20905" y="304"/>
                  <a:pt x="20315" y="326"/>
                  <a:pt x="19349" y="337"/>
                </a:cubicBezTo>
                <a:cubicBezTo>
                  <a:pt x="18936" y="346"/>
                  <a:pt x="18600" y="354"/>
                  <a:pt x="18009" y="359"/>
                </a:cubicBezTo>
                <a:cubicBezTo>
                  <a:pt x="16982" y="367"/>
                  <a:pt x="16343" y="375"/>
                  <a:pt x="15911" y="387"/>
                </a:cubicBezTo>
                <a:cubicBezTo>
                  <a:pt x="15862" y="390"/>
                  <a:pt x="15787" y="391"/>
                  <a:pt x="15742" y="394"/>
                </a:cubicBezTo>
                <a:cubicBezTo>
                  <a:pt x="15687" y="397"/>
                  <a:pt x="15646" y="399"/>
                  <a:pt x="15601" y="402"/>
                </a:cubicBezTo>
                <a:cubicBezTo>
                  <a:pt x="15261" y="432"/>
                  <a:pt x="15083" y="476"/>
                  <a:pt x="14973" y="549"/>
                </a:cubicBezTo>
                <a:cubicBezTo>
                  <a:pt x="14971" y="551"/>
                  <a:pt x="14969" y="550"/>
                  <a:pt x="14967" y="552"/>
                </a:cubicBezTo>
                <a:cubicBezTo>
                  <a:pt x="14906" y="611"/>
                  <a:pt x="14859" y="670"/>
                  <a:pt x="14829" y="739"/>
                </a:cubicBezTo>
                <a:cubicBezTo>
                  <a:pt x="14829" y="739"/>
                  <a:pt x="14829" y="742"/>
                  <a:pt x="14829" y="742"/>
                </a:cubicBezTo>
                <a:cubicBezTo>
                  <a:pt x="14798" y="813"/>
                  <a:pt x="14783" y="895"/>
                  <a:pt x="14786" y="990"/>
                </a:cubicBezTo>
                <a:cubicBezTo>
                  <a:pt x="14788" y="1037"/>
                  <a:pt x="14807" y="1102"/>
                  <a:pt x="14818" y="1158"/>
                </a:cubicBezTo>
                <a:cubicBezTo>
                  <a:pt x="14853" y="1321"/>
                  <a:pt x="14911" y="1510"/>
                  <a:pt x="15015" y="1782"/>
                </a:cubicBezTo>
                <a:cubicBezTo>
                  <a:pt x="15027" y="1812"/>
                  <a:pt x="15033" y="1842"/>
                  <a:pt x="15044" y="1872"/>
                </a:cubicBezTo>
                <a:cubicBezTo>
                  <a:pt x="15136" y="2112"/>
                  <a:pt x="15209" y="2346"/>
                  <a:pt x="15261" y="2578"/>
                </a:cubicBezTo>
                <a:cubicBezTo>
                  <a:pt x="15289" y="2700"/>
                  <a:pt x="15313" y="2821"/>
                  <a:pt x="15329" y="2940"/>
                </a:cubicBezTo>
                <a:cubicBezTo>
                  <a:pt x="15330" y="2944"/>
                  <a:pt x="15331" y="2947"/>
                  <a:pt x="15332" y="2951"/>
                </a:cubicBezTo>
                <a:cubicBezTo>
                  <a:pt x="15348" y="3071"/>
                  <a:pt x="15358" y="3192"/>
                  <a:pt x="15363" y="3310"/>
                </a:cubicBezTo>
                <a:cubicBezTo>
                  <a:pt x="15380" y="3676"/>
                  <a:pt x="15341" y="4028"/>
                  <a:pt x="15247" y="4378"/>
                </a:cubicBezTo>
                <a:cubicBezTo>
                  <a:pt x="15217" y="4489"/>
                  <a:pt x="15184" y="4600"/>
                  <a:pt x="15143" y="4712"/>
                </a:cubicBezTo>
                <a:cubicBezTo>
                  <a:pt x="15141" y="4716"/>
                  <a:pt x="15139" y="4722"/>
                  <a:pt x="15137" y="4726"/>
                </a:cubicBezTo>
                <a:cubicBezTo>
                  <a:pt x="15077" y="4887"/>
                  <a:pt x="15008" y="5036"/>
                  <a:pt x="14933" y="5174"/>
                </a:cubicBezTo>
                <a:cubicBezTo>
                  <a:pt x="14860" y="5310"/>
                  <a:pt x="14781" y="5432"/>
                  <a:pt x="14693" y="5547"/>
                </a:cubicBezTo>
                <a:cubicBezTo>
                  <a:pt x="14692" y="5549"/>
                  <a:pt x="14692" y="5553"/>
                  <a:pt x="14690" y="5554"/>
                </a:cubicBezTo>
                <a:cubicBezTo>
                  <a:pt x="14602" y="5670"/>
                  <a:pt x="14506" y="5774"/>
                  <a:pt x="14402" y="5870"/>
                </a:cubicBezTo>
                <a:cubicBezTo>
                  <a:pt x="14401" y="5870"/>
                  <a:pt x="14400" y="5873"/>
                  <a:pt x="14399" y="5873"/>
                </a:cubicBezTo>
                <a:cubicBezTo>
                  <a:pt x="14294" y="5970"/>
                  <a:pt x="14180" y="6058"/>
                  <a:pt x="14057" y="6135"/>
                </a:cubicBezTo>
                <a:cubicBezTo>
                  <a:pt x="13884" y="6244"/>
                  <a:pt x="13763" y="6309"/>
                  <a:pt x="13633" y="6350"/>
                </a:cubicBezTo>
                <a:cubicBezTo>
                  <a:pt x="13503" y="6391"/>
                  <a:pt x="13366" y="6405"/>
                  <a:pt x="13161" y="6415"/>
                </a:cubicBezTo>
                <a:cubicBezTo>
                  <a:pt x="13145" y="6415"/>
                  <a:pt x="13132" y="6411"/>
                  <a:pt x="13116" y="6411"/>
                </a:cubicBezTo>
                <a:cubicBezTo>
                  <a:pt x="12943" y="6418"/>
                  <a:pt x="12788" y="6405"/>
                  <a:pt x="12644" y="6375"/>
                </a:cubicBezTo>
                <a:cubicBezTo>
                  <a:pt x="12126" y="6274"/>
                  <a:pt x="11712" y="5965"/>
                  <a:pt x="11341" y="5414"/>
                </a:cubicBezTo>
                <a:cubicBezTo>
                  <a:pt x="11338" y="5410"/>
                  <a:pt x="11332" y="5405"/>
                  <a:pt x="11329" y="5400"/>
                </a:cubicBezTo>
                <a:cubicBezTo>
                  <a:pt x="11297" y="5352"/>
                  <a:pt x="11274" y="5302"/>
                  <a:pt x="11245" y="5253"/>
                </a:cubicBezTo>
                <a:cubicBezTo>
                  <a:pt x="11193" y="5168"/>
                  <a:pt x="11140" y="5083"/>
                  <a:pt x="11098" y="4995"/>
                </a:cubicBezTo>
                <a:cubicBezTo>
                  <a:pt x="11080" y="4959"/>
                  <a:pt x="11068" y="4920"/>
                  <a:pt x="11052" y="4884"/>
                </a:cubicBezTo>
                <a:cubicBezTo>
                  <a:pt x="11003" y="4772"/>
                  <a:pt x="10959" y="4659"/>
                  <a:pt x="10922" y="4543"/>
                </a:cubicBezTo>
                <a:cubicBezTo>
                  <a:pt x="10920" y="4536"/>
                  <a:pt x="10916" y="4532"/>
                  <a:pt x="10914" y="4525"/>
                </a:cubicBezTo>
                <a:cubicBezTo>
                  <a:pt x="10904" y="4494"/>
                  <a:pt x="10900" y="4460"/>
                  <a:pt x="10891" y="4428"/>
                </a:cubicBezTo>
                <a:cubicBezTo>
                  <a:pt x="10888" y="4416"/>
                  <a:pt x="10886" y="4404"/>
                  <a:pt x="10883" y="4392"/>
                </a:cubicBezTo>
                <a:cubicBezTo>
                  <a:pt x="10853" y="4279"/>
                  <a:pt x="10827" y="4162"/>
                  <a:pt x="10809" y="4045"/>
                </a:cubicBezTo>
                <a:cubicBezTo>
                  <a:pt x="10808" y="4040"/>
                  <a:pt x="10807" y="4035"/>
                  <a:pt x="10806" y="4030"/>
                </a:cubicBezTo>
                <a:cubicBezTo>
                  <a:pt x="10801" y="3991"/>
                  <a:pt x="10797" y="3951"/>
                  <a:pt x="10792" y="3912"/>
                </a:cubicBezTo>
                <a:cubicBezTo>
                  <a:pt x="10753" y="3558"/>
                  <a:pt x="10762" y="3190"/>
                  <a:pt x="10829" y="2804"/>
                </a:cubicBezTo>
                <a:cubicBezTo>
                  <a:pt x="10865" y="2598"/>
                  <a:pt x="10916" y="2387"/>
                  <a:pt x="10982" y="2173"/>
                </a:cubicBezTo>
                <a:cubicBezTo>
                  <a:pt x="11023" y="2031"/>
                  <a:pt x="11072" y="1887"/>
                  <a:pt x="11129" y="1743"/>
                </a:cubicBezTo>
                <a:cubicBezTo>
                  <a:pt x="11141" y="1712"/>
                  <a:pt x="11146" y="1693"/>
                  <a:pt x="11157" y="1664"/>
                </a:cubicBezTo>
                <a:cubicBezTo>
                  <a:pt x="11159" y="1658"/>
                  <a:pt x="11158" y="1655"/>
                  <a:pt x="11160" y="1649"/>
                </a:cubicBezTo>
                <a:cubicBezTo>
                  <a:pt x="11225" y="1477"/>
                  <a:pt x="11277" y="1327"/>
                  <a:pt x="11310" y="1201"/>
                </a:cubicBezTo>
                <a:cubicBezTo>
                  <a:pt x="11343" y="1072"/>
                  <a:pt x="11357" y="966"/>
                  <a:pt x="11352" y="878"/>
                </a:cubicBezTo>
                <a:cubicBezTo>
                  <a:pt x="11352" y="876"/>
                  <a:pt x="11355" y="874"/>
                  <a:pt x="11355" y="871"/>
                </a:cubicBezTo>
                <a:cubicBezTo>
                  <a:pt x="11355" y="870"/>
                  <a:pt x="11355" y="869"/>
                  <a:pt x="11355" y="868"/>
                </a:cubicBezTo>
                <a:cubicBezTo>
                  <a:pt x="11354" y="860"/>
                  <a:pt x="11350" y="854"/>
                  <a:pt x="11349" y="846"/>
                </a:cubicBezTo>
                <a:cubicBezTo>
                  <a:pt x="11337" y="765"/>
                  <a:pt x="11310" y="696"/>
                  <a:pt x="11261" y="635"/>
                </a:cubicBezTo>
                <a:cubicBezTo>
                  <a:pt x="11208" y="568"/>
                  <a:pt x="11134" y="511"/>
                  <a:pt x="11035" y="455"/>
                </a:cubicBezTo>
                <a:cubicBezTo>
                  <a:pt x="10968" y="418"/>
                  <a:pt x="9612" y="370"/>
                  <a:pt x="8025" y="348"/>
                </a:cubicBezTo>
                <a:lnTo>
                  <a:pt x="5139" y="308"/>
                </a:lnTo>
                <a:lnTo>
                  <a:pt x="5139" y="226"/>
                </a:lnTo>
                <a:cubicBezTo>
                  <a:pt x="5136" y="230"/>
                  <a:pt x="5137" y="244"/>
                  <a:pt x="5133" y="247"/>
                </a:cubicBezTo>
                <a:cubicBezTo>
                  <a:pt x="5003" y="368"/>
                  <a:pt x="4946" y="372"/>
                  <a:pt x="4893" y="262"/>
                </a:cubicBezTo>
                <a:cubicBezTo>
                  <a:pt x="4890" y="255"/>
                  <a:pt x="4887" y="52"/>
                  <a:pt x="4884" y="0"/>
                </a:cubicBezTo>
                <a:close/>
                <a:moveTo>
                  <a:pt x="0" y="280"/>
                </a:moveTo>
                <a:lnTo>
                  <a:pt x="0" y="294"/>
                </a:lnTo>
                <a:cubicBezTo>
                  <a:pt x="36" y="292"/>
                  <a:pt x="62" y="289"/>
                  <a:pt x="82" y="287"/>
                </a:cubicBezTo>
                <a:cubicBezTo>
                  <a:pt x="43" y="285"/>
                  <a:pt x="37" y="281"/>
                  <a:pt x="0" y="28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9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10"/>
          <a:srcRect l="56239" t="32690" r="138" b="32282"/>
          <a:stretch>
            <a:fillRect/>
          </a:stretch>
        </p:blipFill>
        <p:spPr>
          <a:xfrm flipH="1">
            <a:off x="3113605" y="4419111"/>
            <a:ext cx="2977358" cy="2390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6" h="21600" extrusionOk="0">
                <a:moveTo>
                  <a:pt x="4884" y="0"/>
                </a:moveTo>
                <a:cubicBezTo>
                  <a:pt x="4875" y="152"/>
                  <a:pt x="4866" y="232"/>
                  <a:pt x="4853" y="251"/>
                </a:cubicBezTo>
                <a:cubicBezTo>
                  <a:pt x="4838" y="274"/>
                  <a:pt x="4735" y="289"/>
                  <a:pt x="4590" y="301"/>
                </a:cubicBezTo>
                <a:lnTo>
                  <a:pt x="4831" y="308"/>
                </a:lnTo>
                <a:lnTo>
                  <a:pt x="4831" y="498"/>
                </a:lnTo>
                <a:lnTo>
                  <a:pt x="4831" y="667"/>
                </a:lnTo>
                <a:cubicBezTo>
                  <a:pt x="4833" y="669"/>
                  <a:pt x="4852" y="672"/>
                  <a:pt x="4853" y="674"/>
                </a:cubicBezTo>
                <a:cubicBezTo>
                  <a:pt x="4924" y="748"/>
                  <a:pt x="4933" y="1338"/>
                  <a:pt x="4913" y="4235"/>
                </a:cubicBezTo>
                <a:cubicBezTo>
                  <a:pt x="4888" y="7775"/>
                  <a:pt x="4870" y="8077"/>
                  <a:pt x="4653" y="8182"/>
                </a:cubicBezTo>
                <a:cubicBezTo>
                  <a:pt x="4600" y="8208"/>
                  <a:pt x="4368" y="8103"/>
                  <a:pt x="4138" y="7953"/>
                </a:cubicBezTo>
                <a:cubicBezTo>
                  <a:pt x="3602" y="7603"/>
                  <a:pt x="3170" y="7493"/>
                  <a:pt x="2476" y="7526"/>
                </a:cubicBezTo>
                <a:cubicBezTo>
                  <a:pt x="1998" y="7549"/>
                  <a:pt x="1858" y="7590"/>
                  <a:pt x="1492" y="7810"/>
                </a:cubicBezTo>
                <a:cubicBezTo>
                  <a:pt x="-367" y="8925"/>
                  <a:pt x="-394" y="12349"/>
                  <a:pt x="1447" y="13504"/>
                </a:cubicBezTo>
                <a:cubicBezTo>
                  <a:pt x="1863" y="13765"/>
                  <a:pt x="1968" y="13799"/>
                  <a:pt x="2470" y="13823"/>
                </a:cubicBezTo>
                <a:cubicBezTo>
                  <a:pt x="3164" y="13855"/>
                  <a:pt x="3591" y="13749"/>
                  <a:pt x="4141" y="13400"/>
                </a:cubicBezTo>
                <a:cubicBezTo>
                  <a:pt x="4376" y="13250"/>
                  <a:pt x="4609" y="13146"/>
                  <a:pt x="4658" y="13170"/>
                </a:cubicBezTo>
                <a:cubicBezTo>
                  <a:pt x="4868" y="13272"/>
                  <a:pt x="4888" y="13595"/>
                  <a:pt x="4913" y="17043"/>
                </a:cubicBezTo>
                <a:cubicBezTo>
                  <a:pt x="4930" y="19436"/>
                  <a:pt x="4920" y="20495"/>
                  <a:pt x="4873" y="20607"/>
                </a:cubicBezTo>
                <a:cubicBezTo>
                  <a:pt x="4857" y="20645"/>
                  <a:pt x="4839" y="20674"/>
                  <a:pt x="4785" y="20696"/>
                </a:cubicBezTo>
                <a:cubicBezTo>
                  <a:pt x="4829" y="20710"/>
                  <a:pt x="4876" y="20720"/>
                  <a:pt x="4898" y="20739"/>
                </a:cubicBezTo>
                <a:cubicBezTo>
                  <a:pt x="5017" y="20838"/>
                  <a:pt x="5034" y="20892"/>
                  <a:pt x="4986" y="21005"/>
                </a:cubicBezTo>
                <a:cubicBezTo>
                  <a:pt x="4970" y="21044"/>
                  <a:pt x="4924" y="21070"/>
                  <a:pt x="4839" y="21091"/>
                </a:cubicBezTo>
                <a:cubicBezTo>
                  <a:pt x="4841" y="21093"/>
                  <a:pt x="4852" y="21096"/>
                  <a:pt x="4853" y="21098"/>
                </a:cubicBezTo>
                <a:cubicBezTo>
                  <a:pt x="4855" y="21100"/>
                  <a:pt x="4855" y="21136"/>
                  <a:pt x="4856" y="21141"/>
                </a:cubicBezTo>
                <a:cubicBezTo>
                  <a:pt x="4869" y="21121"/>
                  <a:pt x="4887" y="21117"/>
                  <a:pt x="4907" y="21127"/>
                </a:cubicBezTo>
                <a:cubicBezTo>
                  <a:pt x="4908" y="21120"/>
                  <a:pt x="4909" y="21077"/>
                  <a:pt x="4910" y="21076"/>
                </a:cubicBezTo>
                <a:cubicBezTo>
                  <a:pt x="4936" y="21046"/>
                  <a:pt x="5018" y="21047"/>
                  <a:pt x="5094" y="21084"/>
                </a:cubicBezTo>
                <a:lnTo>
                  <a:pt x="5122" y="21098"/>
                </a:lnTo>
                <a:cubicBezTo>
                  <a:pt x="5127" y="21095"/>
                  <a:pt x="5132" y="21104"/>
                  <a:pt x="5136" y="21105"/>
                </a:cubicBezTo>
                <a:lnTo>
                  <a:pt x="5139" y="21105"/>
                </a:lnTo>
                <a:lnTo>
                  <a:pt x="5139" y="21041"/>
                </a:lnTo>
                <a:lnTo>
                  <a:pt x="7997" y="21005"/>
                </a:lnTo>
                <a:cubicBezTo>
                  <a:pt x="10502" y="20971"/>
                  <a:pt x="10880" y="20950"/>
                  <a:pt x="11078" y="20836"/>
                </a:cubicBezTo>
                <a:cubicBezTo>
                  <a:pt x="11420" y="20639"/>
                  <a:pt x="11431" y="20425"/>
                  <a:pt x="11140" y="19667"/>
                </a:cubicBezTo>
                <a:cubicBezTo>
                  <a:pt x="10829" y="18856"/>
                  <a:pt x="10739" y="18356"/>
                  <a:pt x="10775" y="17645"/>
                </a:cubicBezTo>
                <a:cubicBezTo>
                  <a:pt x="10814" y="16887"/>
                  <a:pt x="11068" y="16224"/>
                  <a:pt x="11522" y="15698"/>
                </a:cubicBezTo>
                <a:cubicBezTo>
                  <a:pt x="12051" y="15084"/>
                  <a:pt x="12321" y="14952"/>
                  <a:pt x="13042" y="14952"/>
                </a:cubicBezTo>
                <a:cubicBezTo>
                  <a:pt x="13608" y="14952"/>
                  <a:pt x="13678" y="14972"/>
                  <a:pt x="14054" y="15207"/>
                </a:cubicBezTo>
                <a:cubicBezTo>
                  <a:pt x="14503" y="15487"/>
                  <a:pt x="14922" y="16014"/>
                  <a:pt x="15131" y="16562"/>
                </a:cubicBezTo>
                <a:cubicBezTo>
                  <a:pt x="15481" y="17478"/>
                  <a:pt x="15445" y="18491"/>
                  <a:pt x="15021" y="19571"/>
                </a:cubicBezTo>
                <a:cubicBezTo>
                  <a:pt x="14746" y="20270"/>
                  <a:pt x="14716" y="20530"/>
                  <a:pt x="14883" y="20722"/>
                </a:cubicBezTo>
                <a:cubicBezTo>
                  <a:pt x="15091" y="20960"/>
                  <a:pt x="15610" y="21005"/>
                  <a:pt x="18261" y="21005"/>
                </a:cubicBezTo>
                <a:cubicBezTo>
                  <a:pt x="20220" y="21005"/>
                  <a:pt x="20903" y="21025"/>
                  <a:pt x="20957" y="21094"/>
                </a:cubicBezTo>
                <a:cubicBezTo>
                  <a:pt x="20962" y="21101"/>
                  <a:pt x="20967" y="21488"/>
                  <a:pt x="20971" y="21600"/>
                </a:cubicBezTo>
                <a:lnTo>
                  <a:pt x="20971" y="21041"/>
                </a:lnTo>
                <a:lnTo>
                  <a:pt x="21051" y="21055"/>
                </a:lnTo>
                <a:cubicBezTo>
                  <a:pt x="21087" y="20983"/>
                  <a:pt x="21132" y="20931"/>
                  <a:pt x="21189" y="20958"/>
                </a:cubicBezTo>
                <a:cubicBezTo>
                  <a:pt x="21196" y="20962"/>
                  <a:pt x="21200" y="20739"/>
                  <a:pt x="21206" y="20671"/>
                </a:cubicBezTo>
                <a:lnTo>
                  <a:pt x="21206" y="273"/>
                </a:lnTo>
                <a:lnTo>
                  <a:pt x="21138" y="283"/>
                </a:lnTo>
                <a:lnTo>
                  <a:pt x="21000" y="308"/>
                </a:lnTo>
                <a:lnTo>
                  <a:pt x="21000" y="204"/>
                </a:lnTo>
                <a:cubicBezTo>
                  <a:pt x="20988" y="246"/>
                  <a:pt x="20975" y="249"/>
                  <a:pt x="20960" y="219"/>
                </a:cubicBezTo>
                <a:cubicBezTo>
                  <a:pt x="20959" y="223"/>
                  <a:pt x="20958" y="253"/>
                  <a:pt x="20957" y="255"/>
                </a:cubicBezTo>
                <a:cubicBezTo>
                  <a:pt x="20957" y="255"/>
                  <a:pt x="20952" y="254"/>
                  <a:pt x="20952" y="255"/>
                </a:cubicBezTo>
                <a:cubicBezTo>
                  <a:pt x="20905" y="304"/>
                  <a:pt x="20315" y="326"/>
                  <a:pt x="19349" y="337"/>
                </a:cubicBezTo>
                <a:cubicBezTo>
                  <a:pt x="18936" y="346"/>
                  <a:pt x="18600" y="354"/>
                  <a:pt x="18009" y="359"/>
                </a:cubicBezTo>
                <a:cubicBezTo>
                  <a:pt x="16982" y="367"/>
                  <a:pt x="16343" y="375"/>
                  <a:pt x="15911" y="387"/>
                </a:cubicBezTo>
                <a:cubicBezTo>
                  <a:pt x="15862" y="390"/>
                  <a:pt x="15787" y="391"/>
                  <a:pt x="15742" y="394"/>
                </a:cubicBezTo>
                <a:cubicBezTo>
                  <a:pt x="15687" y="397"/>
                  <a:pt x="15646" y="399"/>
                  <a:pt x="15601" y="402"/>
                </a:cubicBezTo>
                <a:cubicBezTo>
                  <a:pt x="15261" y="432"/>
                  <a:pt x="15083" y="476"/>
                  <a:pt x="14973" y="549"/>
                </a:cubicBezTo>
                <a:cubicBezTo>
                  <a:pt x="14971" y="551"/>
                  <a:pt x="14969" y="550"/>
                  <a:pt x="14967" y="552"/>
                </a:cubicBezTo>
                <a:cubicBezTo>
                  <a:pt x="14906" y="611"/>
                  <a:pt x="14859" y="670"/>
                  <a:pt x="14829" y="739"/>
                </a:cubicBezTo>
                <a:cubicBezTo>
                  <a:pt x="14829" y="739"/>
                  <a:pt x="14829" y="742"/>
                  <a:pt x="14829" y="742"/>
                </a:cubicBezTo>
                <a:cubicBezTo>
                  <a:pt x="14798" y="813"/>
                  <a:pt x="14783" y="895"/>
                  <a:pt x="14786" y="990"/>
                </a:cubicBezTo>
                <a:cubicBezTo>
                  <a:pt x="14788" y="1037"/>
                  <a:pt x="14807" y="1102"/>
                  <a:pt x="14818" y="1158"/>
                </a:cubicBezTo>
                <a:cubicBezTo>
                  <a:pt x="14853" y="1321"/>
                  <a:pt x="14911" y="1510"/>
                  <a:pt x="15015" y="1782"/>
                </a:cubicBezTo>
                <a:cubicBezTo>
                  <a:pt x="15027" y="1812"/>
                  <a:pt x="15033" y="1842"/>
                  <a:pt x="15044" y="1872"/>
                </a:cubicBezTo>
                <a:cubicBezTo>
                  <a:pt x="15136" y="2112"/>
                  <a:pt x="15209" y="2346"/>
                  <a:pt x="15261" y="2578"/>
                </a:cubicBezTo>
                <a:cubicBezTo>
                  <a:pt x="15289" y="2700"/>
                  <a:pt x="15313" y="2821"/>
                  <a:pt x="15329" y="2940"/>
                </a:cubicBezTo>
                <a:cubicBezTo>
                  <a:pt x="15330" y="2944"/>
                  <a:pt x="15331" y="2947"/>
                  <a:pt x="15332" y="2951"/>
                </a:cubicBezTo>
                <a:cubicBezTo>
                  <a:pt x="15348" y="3071"/>
                  <a:pt x="15358" y="3192"/>
                  <a:pt x="15363" y="3310"/>
                </a:cubicBezTo>
                <a:cubicBezTo>
                  <a:pt x="15380" y="3676"/>
                  <a:pt x="15341" y="4028"/>
                  <a:pt x="15247" y="4378"/>
                </a:cubicBezTo>
                <a:cubicBezTo>
                  <a:pt x="15217" y="4489"/>
                  <a:pt x="15184" y="4600"/>
                  <a:pt x="15143" y="4712"/>
                </a:cubicBezTo>
                <a:cubicBezTo>
                  <a:pt x="15141" y="4716"/>
                  <a:pt x="15139" y="4722"/>
                  <a:pt x="15137" y="4726"/>
                </a:cubicBezTo>
                <a:cubicBezTo>
                  <a:pt x="15077" y="4887"/>
                  <a:pt x="15008" y="5036"/>
                  <a:pt x="14933" y="5174"/>
                </a:cubicBezTo>
                <a:cubicBezTo>
                  <a:pt x="14860" y="5310"/>
                  <a:pt x="14781" y="5432"/>
                  <a:pt x="14693" y="5547"/>
                </a:cubicBezTo>
                <a:cubicBezTo>
                  <a:pt x="14692" y="5549"/>
                  <a:pt x="14692" y="5553"/>
                  <a:pt x="14690" y="5554"/>
                </a:cubicBezTo>
                <a:cubicBezTo>
                  <a:pt x="14602" y="5670"/>
                  <a:pt x="14506" y="5774"/>
                  <a:pt x="14402" y="5870"/>
                </a:cubicBezTo>
                <a:cubicBezTo>
                  <a:pt x="14401" y="5870"/>
                  <a:pt x="14400" y="5873"/>
                  <a:pt x="14399" y="5873"/>
                </a:cubicBezTo>
                <a:cubicBezTo>
                  <a:pt x="14294" y="5970"/>
                  <a:pt x="14180" y="6058"/>
                  <a:pt x="14057" y="6135"/>
                </a:cubicBezTo>
                <a:cubicBezTo>
                  <a:pt x="13884" y="6244"/>
                  <a:pt x="13763" y="6309"/>
                  <a:pt x="13633" y="6350"/>
                </a:cubicBezTo>
                <a:cubicBezTo>
                  <a:pt x="13503" y="6391"/>
                  <a:pt x="13366" y="6405"/>
                  <a:pt x="13161" y="6415"/>
                </a:cubicBezTo>
                <a:cubicBezTo>
                  <a:pt x="13145" y="6415"/>
                  <a:pt x="13132" y="6411"/>
                  <a:pt x="13116" y="6411"/>
                </a:cubicBezTo>
                <a:cubicBezTo>
                  <a:pt x="12943" y="6418"/>
                  <a:pt x="12788" y="6405"/>
                  <a:pt x="12644" y="6375"/>
                </a:cubicBezTo>
                <a:cubicBezTo>
                  <a:pt x="12126" y="6274"/>
                  <a:pt x="11712" y="5965"/>
                  <a:pt x="11341" y="5414"/>
                </a:cubicBezTo>
                <a:cubicBezTo>
                  <a:pt x="11338" y="5410"/>
                  <a:pt x="11332" y="5405"/>
                  <a:pt x="11329" y="5400"/>
                </a:cubicBezTo>
                <a:cubicBezTo>
                  <a:pt x="11297" y="5352"/>
                  <a:pt x="11274" y="5302"/>
                  <a:pt x="11245" y="5253"/>
                </a:cubicBezTo>
                <a:cubicBezTo>
                  <a:pt x="11193" y="5168"/>
                  <a:pt x="11140" y="5083"/>
                  <a:pt x="11098" y="4995"/>
                </a:cubicBezTo>
                <a:cubicBezTo>
                  <a:pt x="11080" y="4959"/>
                  <a:pt x="11068" y="4920"/>
                  <a:pt x="11052" y="4884"/>
                </a:cubicBezTo>
                <a:cubicBezTo>
                  <a:pt x="11003" y="4772"/>
                  <a:pt x="10959" y="4659"/>
                  <a:pt x="10922" y="4543"/>
                </a:cubicBezTo>
                <a:cubicBezTo>
                  <a:pt x="10920" y="4536"/>
                  <a:pt x="10916" y="4532"/>
                  <a:pt x="10914" y="4525"/>
                </a:cubicBezTo>
                <a:cubicBezTo>
                  <a:pt x="10904" y="4494"/>
                  <a:pt x="10900" y="4460"/>
                  <a:pt x="10891" y="4428"/>
                </a:cubicBezTo>
                <a:cubicBezTo>
                  <a:pt x="10888" y="4416"/>
                  <a:pt x="10886" y="4404"/>
                  <a:pt x="10883" y="4392"/>
                </a:cubicBezTo>
                <a:cubicBezTo>
                  <a:pt x="10853" y="4279"/>
                  <a:pt x="10827" y="4162"/>
                  <a:pt x="10809" y="4045"/>
                </a:cubicBezTo>
                <a:cubicBezTo>
                  <a:pt x="10808" y="4040"/>
                  <a:pt x="10807" y="4035"/>
                  <a:pt x="10806" y="4030"/>
                </a:cubicBezTo>
                <a:cubicBezTo>
                  <a:pt x="10801" y="3991"/>
                  <a:pt x="10797" y="3951"/>
                  <a:pt x="10792" y="3912"/>
                </a:cubicBezTo>
                <a:cubicBezTo>
                  <a:pt x="10753" y="3558"/>
                  <a:pt x="10762" y="3190"/>
                  <a:pt x="10829" y="2804"/>
                </a:cubicBezTo>
                <a:cubicBezTo>
                  <a:pt x="10865" y="2598"/>
                  <a:pt x="10916" y="2387"/>
                  <a:pt x="10982" y="2173"/>
                </a:cubicBezTo>
                <a:cubicBezTo>
                  <a:pt x="11023" y="2031"/>
                  <a:pt x="11072" y="1887"/>
                  <a:pt x="11129" y="1743"/>
                </a:cubicBezTo>
                <a:cubicBezTo>
                  <a:pt x="11141" y="1712"/>
                  <a:pt x="11146" y="1693"/>
                  <a:pt x="11157" y="1664"/>
                </a:cubicBezTo>
                <a:cubicBezTo>
                  <a:pt x="11159" y="1658"/>
                  <a:pt x="11158" y="1655"/>
                  <a:pt x="11160" y="1649"/>
                </a:cubicBezTo>
                <a:cubicBezTo>
                  <a:pt x="11225" y="1477"/>
                  <a:pt x="11277" y="1327"/>
                  <a:pt x="11310" y="1201"/>
                </a:cubicBezTo>
                <a:cubicBezTo>
                  <a:pt x="11343" y="1072"/>
                  <a:pt x="11357" y="966"/>
                  <a:pt x="11352" y="878"/>
                </a:cubicBezTo>
                <a:cubicBezTo>
                  <a:pt x="11352" y="876"/>
                  <a:pt x="11355" y="874"/>
                  <a:pt x="11355" y="871"/>
                </a:cubicBezTo>
                <a:cubicBezTo>
                  <a:pt x="11355" y="870"/>
                  <a:pt x="11355" y="869"/>
                  <a:pt x="11355" y="868"/>
                </a:cubicBezTo>
                <a:cubicBezTo>
                  <a:pt x="11354" y="860"/>
                  <a:pt x="11350" y="854"/>
                  <a:pt x="11349" y="846"/>
                </a:cubicBezTo>
                <a:cubicBezTo>
                  <a:pt x="11337" y="765"/>
                  <a:pt x="11310" y="696"/>
                  <a:pt x="11261" y="635"/>
                </a:cubicBezTo>
                <a:cubicBezTo>
                  <a:pt x="11208" y="568"/>
                  <a:pt x="11134" y="511"/>
                  <a:pt x="11035" y="455"/>
                </a:cubicBezTo>
                <a:cubicBezTo>
                  <a:pt x="10968" y="418"/>
                  <a:pt x="9612" y="370"/>
                  <a:pt x="8025" y="348"/>
                </a:cubicBezTo>
                <a:lnTo>
                  <a:pt x="5139" y="308"/>
                </a:lnTo>
                <a:lnTo>
                  <a:pt x="5139" y="226"/>
                </a:lnTo>
                <a:cubicBezTo>
                  <a:pt x="5136" y="230"/>
                  <a:pt x="5137" y="244"/>
                  <a:pt x="5133" y="247"/>
                </a:cubicBezTo>
                <a:cubicBezTo>
                  <a:pt x="5003" y="368"/>
                  <a:pt x="4946" y="372"/>
                  <a:pt x="4893" y="262"/>
                </a:cubicBezTo>
                <a:cubicBezTo>
                  <a:pt x="4890" y="255"/>
                  <a:pt x="4887" y="52"/>
                  <a:pt x="4884" y="0"/>
                </a:cubicBezTo>
                <a:close/>
                <a:moveTo>
                  <a:pt x="0" y="280"/>
                </a:moveTo>
                <a:lnTo>
                  <a:pt x="0" y="294"/>
                </a:lnTo>
                <a:cubicBezTo>
                  <a:pt x="36" y="292"/>
                  <a:pt x="62" y="289"/>
                  <a:pt x="82" y="287"/>
                </a:cubicBezTo>
                <a:cubicBezTo>
                  <a:pt x="43" y="285"/>
                  <a:pt x="37" y="281"/>
                  <a:pt x="0" y="28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0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11"/>
          <a:srcRect t="55914" r="66067"/>
          <a:stretch>
            <a:fillRect/>
          </a:stretch>
        </p:blipFill>
        <p:spPr>
          <a:xfrm flipH="1">
            <a:off x="7601984" y="5977550"/>
            <a:ext cx="2316031" cy="3009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85" y="0"/>
                </a:moveTo>
                <a:cubicBezTo>
                  <a:pt x="21486" y="31"/>
                  <a:pt x="21488" y="45"/>
                  <a:pt x="21489" y="77"/>
                </a:cubicBezTo>
                <a:cubicBezTo>
                  <a:pt x="21500" y="306"/>
                  <a:pt x="21510" y="591"/>
                  <a:pt x="21519" y="946"/>
                </a:cubicBezTo>
                <a:cubicBezTo>
                  <a:pt x="21525" y="548"/>
                  <a:pt x="21538" y="274"/>
                  <a:pt x="21552" y="0"/>
                </a:cubicBezTo>
                <a:lnTo>
                  <a:pt x="21485" y="0"/>
                </a:lnTo>
                <a:close/>
                <a:moveTo>
                  <a:pt x="10848" y="273"/>
                </a:moveTo>
                <a:cubicBezTo>
                  <a:pt x="9817" y="271"/>
                  <a:pt x="9265" y="420"/>
                  <a:pt x="8587" y="880"/>
                </a:cubicBezTo>
                <a:cubicBezTo>
                  <a:pt x="7405" y="1681"/>
                  <a:pt x="7141" y="3016"/>
                  <a:pt x="7924" y="4248"/>
                </a:cubicBezTo>
                <a:cubicBezTo>
                  <a:pt x="8204" y="4687"/>
                  <a:pt x="8246" y="4829"/>
                  <a:pt x="8120" y="4926"/>
                </a:cubicBezTo>
                <a:cubicBezTo>
                  <a:pt x="7887" y="5106"/>
                  <a:pt x="784" y="5159"/>
                  <a:pt x="555" y="4983"/>
                </a:cubicBezTo>
                <a:cubicBezTo>
                  <a:pt x="504" y="4944"/>
                  <a:pt x="470" y="4201"/>
                  <a:pt x="440" y="3205"/>
                </a:cubicBezTo>
                <a:cubicBezTo>
                  <a:pt x="429" y="4088"/>
                  <a:pt x="415" y="5039"/>
                  <a:pt x="396" y="5054"/>
                </a:cubicBezTo>
                <a:cubicBezTo>
                  <a:pt x="353" y="5087"/>
                  <a:pt x="246" y="5070"/>
                  <a:pt x="159" y="5014"/>
                </a:cubicBezTo>
                <a:cubicBezTo>
                  <a:pt x="27" y="4929"/>
                  <a:pt x="0" y="6286"/>
                  <a:pt x="0" y="13256"/>
                </a:cubicBezTo>
                <a:lnTo>
                  <a:pt x="0" y="21600"/>
                </a:lnTo>
                <a:lnTo>
                  <a:pt x="10789" y="21600"/>
                </a:lnTo>
                <a:cubicBezTo>
                  <a:pt x="20101" y="21600"/>
                  <a:pt x="21575" y="21587"/>
                  <a:pt x="21537" y="21512"/>
                </a:cubicBezTo>
                <a:cubicBezTo>
                  <a:pt x="21513" y="21464"/>
                  <a:pt x="21540" y="21394"/>
                  <a:pt x="21596" y="21358"/>
                </a:cubicBezTo>
                <a:cubicBezTo>
                  <a:pt x="21596" y="21358"/>
                  <a:pt x="21600" y="21358"/>
                  <a:pt x="21600" y="21358"/>
                </a:cubicBezTo>
                <a:lnTo>
                  <a:pt x="21600" y="21250"/>
                </a:lnTo>
                <a:cubicBezTo>
                  <a:pt x="21593" y="21244"/>
                  <a:pt x="21594" y="21238"/>
                  <a:pt x="21600" y="21232"/>
                </a:cubicBezTo>
                <a:lnTo>
                  <a:pt x="21600" y="21116"/>
                </a:lnTo>
                <a:lnTo>
                  <a:pt x="21563" y="21039"/>
                </a:lnTo>
                <a:cubicBezTo>
                  <a:pt x="21493" y="20897"/>
                  <a:pt x="21431" y="19640"/>
                  <a:pt x="21422" y="18247"/>
                </a:cubicBezTo>
                <a:cubicBezTo>
                  <a:pt x="21414" y="16853"/>
                  <a:pt x="21368" y="15578"/>
                  <a:pt x="21322" y="15412"/>
                </a:cubicBezTo>
                <a:cubicBezTo>
                  <a:pt x="21210" y="15006"/>
                  <a:pt x="20817" y="14975"/>
                  <a:pt x="19883" y="15298"/>
                </a:cubicBezTo>
                <a:cubicBezTo>
                  <a:pt x="18814" y="15667"/>
                  <a:pt x="18178" y="15721"/>
                  <a:pt x="17358" y="15515"/>
                </a:cubicBezTo>
                <a:cubicBezTo>
                  <a:pt x="16416" y="15277"/>
                  <a:pt x="16005" y="15031"/>
                  <a:pt x="15552" y="14424"/>
                </a:cubicBezTo>
                <a:cubicBezTo>
                  <a:pt x="14699" y="13279"/>
                  <a:pt x="15306" y="11858"/>
                  <a:pt x="16918" y="11219"/>
                </a:cubicBezTo>
                <a:cubicBezTo>
                  <a:pt x="17670" y="10921"/>
                  <a:pt x="19034" y="10989"/>
                  <a:pt x="19986" y="11373"/>
                </a:cubicBezTo>
                <a:cubicBezTo>
                  <a:pt x="20871" y="11729"/>
                  <a:pt x="21224" y="11652"/>
                  <a:pt x="21348" y="11071"/>
                </a:cubicBezTo>
                <a:cubicBezTo>
                  <a:pt x="21394" y="10858"/>
                  <a:pt x="21433" y="9521"/>
                  <a:pt x="21433" y="8099"/>
                </a:cubicBezTo>
                <a:cubicBezTo>
                  <a:pt x="21434" y="6678"/>
                  <a:pt x="21486" y="5492"/>
                  <a:pt x="21544" y="5464"/>
                </a:cubicBezTo>
                <a:cubicBezTo>
                  <a:pt x="21547" y="5463"/>
                  <a:pt x="21596" y="5462"/>
                  <a:pt x="21600" y="5461"/>
                </a:cubicBezTo>
                <a:lnTo>
                  <a:pt x="21600" y="5413"/>
                </a:lnTo>
                <a:cubicBezTo>
                  <a:pt x="21548" y="5443"/>
                  <a:pt x="21493" y="5453"/>
                  <a:pt x="21478" y="5416"/>
                </a:cubicBezTo>
                <a:cubicBezTo>
                  <a:pt x="21475" y="5407"/>
                  <a:pt x="21460" y="5349"/>
                  <a:pt x="21445" y="5287"/>
                </a:cubicBezTo>
                <a:cubicBezTo>
                  <a:pt x="21430" y="5230"/>
                  <a:pt x="21367" y="5144"/>
                  <a:pt x="21304" y="5085"/>
                </a:cubicBezTo>
                <a:cubicBezTo>
                  <a:pt x="21242" y="5121"/>
                  <a:pt x="21179" y="5132"/>
                  <a:pt x="21137" y="5080"/>
                </a:cubicBezTo>
                <a:cubicBezTo>
                  <a:pt x="21137" y="5079"/>
                  <a:pt x="21138" y="5041"/>
                  <a:pt x="21137" y="5040"/>
                </a:cubicBezTo>
                <a:cubicBezTo>
                  <a:pt x="21109" y="5037"/>
                  <a:pt x="21079" y="5037"/>
                  <a:pt x="21060" y="5023"/>
                </a:cubicBezTo>
                <a:cubicBezTo>
                  <a:pt x="21057" y="5020"/>
                  <a:pt x="21055" y="4899"/>
                  <a:pt x="21052" y="4877"/>
                </a:cubicBezTo>
                <a:cubicBezTo>
                  <a:pt x="21034" y="4931"/>
                  <a:pt x="21015" y="4978"/>
                  <a:pt x="20989" y="4994"/>
                </a:cubicBezTo>
                <a:cubicBezTo>
                  <a:pt x="20725" y="5163"/>
                  <a:pt x="13674" y="5102"/>
                  <a:pt x="13450" y="4929"/>
                </a:cubicBezTo>
                <a:cubicBezTo>
                  <a:pt x="13327" y="4834"/>
                  <a:pt x="13368" y="4676"/>
                  <a:pt x="13642" y="4205"/>
                </a:cubicBezTo>
                <a:cubicBezTo>
                  <a:pt x="14309" y="3062"/>
                  <a:pt x="14054" y="1623"/>
                  <a:pt x="13054" y="906"/>
                </a:cubicBezTo>
                <a:cubicBezTo>
                  <a:pt x="12538" y="536"/>
                  <a:pt x="11627" y="275"/>
                  <a:pt x="10848" y="27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1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12"/>
          <a:srcRect r="66251" b="56443"/>
          <a:stretch>
            <a:fillRect/>
          </a:stretch>
        </p:blipFill>
        <p:spPr>
          <a:xfrm rot="10800000" flipH="1">
            <a:off x="3099353" y="6021046"/>
            <a:ext cx="2303463" cy="2972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57" extrusionOk="0">
                <a:moveTo>
                  <a:pt x="0" y="0"/>
                </a:moveTo>
                <a:lnTo>
                  <a:pt x="0" y="8351"/>
                </a:lnTo>
                <a:cubicBezTo>
                  <a:pt x="0" y="15326"/>
                  <a:pt x="27" y="16684"/>
                  <a:pt x="160" y="16599"/>
                </a:cubicBezTo>
                <a:cubicBezTo>
                  <a:pt x="248" y="16543"/>
                  <a:pt x="355" y="16526"/>
                  <a:pt x="398" y="16559"/>
                </a:cubicBezTo>
                <a:cubicBezTo>
                  <a:pt x="420" y="16576"/>
                  <a:pt x="434" y="17557"/>
                  <a:pt x="447" y="18672"/>
                </a:cubicBezTo>
                <a:cubicBezTo>
                  <a:pt x="480" y="17500"/>
                  <a:pt x="524" y="16658"/>
                  <a:pt x="581" y="16622"/>
                </a:cubicBezTo>
                <a:cubicBezTo>
                  <a:pt x="848" y="16452"/>
                  <a:pt x="7938" y="16513"/>
                  <a:pt x="8165" y="16688"/>
                </a:cubicBezTo>
                <a:cubicBezTo>
                  <a:pt x="8294" y="16786"/>
                  <a:pt x="8272" y="16900"/>
                  <a:pt x="8053" y="17241"/>
                </a:cubicBezTo>
                <a:cubicBezTo>
                  <a:pt x="7432" y="18210"/>
                  <a:pt x="7350" y="18931"/>
                  <a:pt x="7763" y="19778"/>
                </a:cubicBezTo>
                <a:cubicBezTo>
                  <a:pt x="8077" y="20421"/>
                  <a:pt x="8956" y="21083"/>
                  <a:pt x="9710" y="21244"/>
                </a:cubicBezTo>
                <a:cubicBezTo>
                  <a:pt x="11384" y="21600"/>
                  <a:pt x="13033" y="21098"/>
                  <a:pt x="13751" y="20012"/>
                </a:cubicBezTo>
                <a:cubicBezTo>
                  <a:pt x="14060" y="19545"/>
                  <a:pt x="14088" y="19411"/>
                  <a:pt x="14034" y="18632"/>
                </a:cubicBezTo>
                <a:cubicBezTo>
                  <a:pt x="13990" y="17996"/>
                  <a:pt x="13891" y="17645"/>
                  <a:pt x="13662" y="17292"/>
                </a:cubicBezTo>
                <a:cubicBezTo>
                  <a:pt x="13414" y="16910"/>
                  <a:pt x="13386" y="16788"/>
                  <a:pt x="13517" y="16688"/>
                </a:cubicBezTo>
                <a:cubicBezTo>
                  <a:pt x="13713" y="16537"/>
                  <a:pt x="20863" y="16448"/>
                  <a:pt x="21053" y="16593"/>
                </a:cubicBezTo>
                <a:cubicBezTo>
                  <a:pt x="21084" y="16617"/>
                  <a:pt x="21117" y="16925"/>
                  <a:pt x="21146" y="17392"/>
                </a:cubicBezTo>
                <a:cubicBezTo>
                  <a:pt x="21173" y="16893"/>
                  <a:pt x="21202" y="16542"/>
                  <a:pt x="21235" y="16542"/>
                </a:cubicBezTo>
                <a:cubicBezTo>
                  <a:pt x="21240" y="16542"/>
                  <a:pt x="21246" y="16575"/>
                  <a:pt x="21250" y="16582"/>
                </a:cubicBezTo>
                <a:cubicBezTo>
                  <a:pt x="21261" y="16569"/>
                  <a:pt x="21266" y="16556"/>
                  <a:pt x="21284" y="16548"/>
                </a:cubicBezTo>
                <a:cubicBezTo>
                  <a:pt x="21289" y="16545"/>
                  <a:pt x="21297" y="16547"/>
                  <a:pt x="21302" y="16545"/>
                </a:cubicBezTo>
                <a:cubicBezTo>
                  <a:pt x="21315" y="16530"/>
                  <a:pt x="21324" y="16515"/>
                  <a:pt x="21339" y="16505"/>
                </a:cubicBezTo>
                <a:cubicBezTo>
                  <a:pt x="21418" y="16455"/>
                  <a:pt x="21471" y="16430"/>
                  <a:pt x="21507" y="16431"/>
                </a:cubicBezTo>
                <a:cubicBezTo>
                  <a:pt x="21543" y="16432"/>
                  <a:pt x="21565" y="16456"/>
                  <a:pt x="21589" y="16508"/>
                </a:cubicBezTo>
                <a:cubicBezTo>
                  <a:pt x="21589" y="16509"/>
                  <a:pt x="21592" y="16535"/>
                  <a:pt x="21593" y="16536"/>
                </a:cubicBezTo>
                <a:cubicBezTo>
                  <a:pt x="21595" y="16536"/>
                  <a:pt x="21597" y="16537"/>
                  <a:pt x="21600" y="16536"/>
                </a:cubicBezTo>
                <a:lnTo>
                  <a:pt x="21600" y="15624"/>
                </a:lnTo>
                <a:cubicBezTo>
                  <a:pt x="21568" y="15202"/>
                  <a:pt x="21556" y="14532"/>
                  <a:pt x="21555" y="13446"/>
                </a:cubicBezTo>
                <a:cubicBezTo>
                  <a:pt x="21554" y="9941"/>
                  <a:pt x="21460" y="9721"/>
                  <a:pt x="20190" y="10230"/>
                </a:cubicBezTo>
                <a:cubicBezTo>
                  <a:pt x="19476" y="10516"/>
                  <a:pt x="18257" y="10650"/>
                  <a:pt x="17439" y="10532"/>
                </a:cubicBezTo>
                <a:cubicBezTo>
                  <a:pt x="16863" y="10449"/>
                  <a:pt x="15848" y="9773"/>
                  <a:pt x="15489" y="9235"/>
                </a:cubicBezTo>
                <a:cubicBezTo>
                  <a:pt x="15273" y="8910"/>
                  <a:pt x="15229" y="8688"/>
                  <a:pt x="15270" y="8143"/>
                </a:cubicBezTo>
                <a:cubicBezTo>
                  <a:pt x="15331" y="7308"/>
                  <a:pt x="15770" y="6760"/>
                  <a:pt x="16751" y="6295"/>
                </a:cubicBezTo>
                <a:cubicBezTo>
                  <a:pt x="17632" y="5878"/>
                  <a:pt x="18766" y="5869"/>
                  <a:pt x="19892" y="6270"/>
                </a:cubicBezTo>
                <a:cubicBezTo>
                  <a:pt x="21491" y="6839"/>
                  <a:pt x="21475" y="6875"/>
                  <a:pt x="21555" y="3282"/>
                </a:cubicBezTo>
                <a:lnTo>
                  <a:pt x="21600" y="1215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2" name="giant-jigsaw-puzzle-template-blank-outline-newsletter-templates-for-google-docs-temp.jpg" descr="giant-jigsaw-puzzle-template-blank-outline-newsletter-templates-for-google-docs-temp.jpg"/>
          <p:cNvPicPr>
            <a:picLocks noChangeAspect="1"/>
          </p:cNvPicPr>
          <p:nvPr/>
        </p:nvPicPr>
        <p:blipFill>
          <a:blip r:embed="rId13"/>
          <a:srcRect l="23345" t="186" r="22230" b="66472"/>
          <a:stretch>
            <a:fillRect/>
          </a:stretch>
        </p:blipFill>
        <p:spPr>
          <a:xfrm rot="10800000" flipH="1">
            <a:off x="4686378" y="6674207"/>
            <a:ext cx="3714659" cy="2275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600" extrusionOk="0">
                <a:moveTo>
                  <a:pt x="4003" y="0"/>
                </a:moveTo>
                <a:cubicBezTo>
                  <a:pt x="4011" y="62"/>
                  <a:pt x="3971" y="160"/>
                  <a:pt x="3906" y="230"/>
                </a:cubicBezTo>
                <a:cubicBezTo>
                  <a:pt x="3849" y="291"/>
                  <a:pt x="3684" y="328"/>
                  <a:pt x="2805" y="347"/>
                </a:cubicBezTo>
                <a:lnTo>
                  <a:pt x="3892" y="347"/>
                </a:lnTo>
                <a:lnTo>
                  <a:pt x="3892" y="4163"/>
                </a:lnTo>
                <a:cubicBezTo>
                  <a:pt x="3892" y="6888"/>
                  <a:pt x="3863" y="8026"/>
                  <a:pt x="3796" y="8137"/>
                </a:cubicBezTo>
                <a:cubicBezTo>
                  <a:pt x="3724" y="8254"/>
                  <a:pt x="3587" y="8198"/>
                  <a:pt x="3226" y="7911"/>
                </a:cubicBezTo>
                <a:cubicBezTo>
                  <a:pt x="2599" y="7411"/>
                  <a:pt x="1638" y="7370"/>
                  <a:pt x="1120" y="7820"/>
                </a:cubicBezTo>
                <a:cubicBezTo>
                  <a:pt x="351" y="8487"/>
                  <a:pt x="-29" y="9579"/>
                  <a:pt x="2" y="11030"/>
                </a:cubicBezTo>
                <a:cubicBezTo>
                  <a:pt x="29" y="12284"/>
                  <a:pt x="519" y="13443"/>
                  <a:pt x="1240" y="13953"/>
                </a:cubicBezTo>
                <a:cubicBezTo>
                  <a:pt x="1719" y="14293"/>
                  <a:pt x="2597" y="14214"/>
                  <a:pt x="3194" y="13776"/>
                </a:cubicBezTo>
                <a:cubicBezTo>
                  <a:pt x="3585" y="13489"/>
                  <a:pt x="3717" y="13444"/>
                  <a:pt x="3793" y="13569"/>
                </a:cubicBezTo>
                <a:cubicBezTo>
                  <a:pt x="3943" y="13813"/>
                  <a:pt x="3985" y="21273"/>
                  <a:pt x="3837" y="21359"/>
                </a:cubicBezTo>
                <a:cubicBezTo>
                  <a:pt x="3833" y="21361"/>
                  <a:pt x="3739" y="21364"/>
                  <a:pt x="3724" y="21366"/>
                </a:cubicBezTo>
                <a:cubicBezTo>
                  <a:pt x="3779" y="21370"/>
                  <a:pt x="3851" y="21377"/>
                  <a:pt x="3851" y="21382"/>
                </a:cubicBezTo>
                <a:cubicBezTo>
                  <a:pt x="3851" y="21389"/>
                  <a:pt x="3797" y="21393"/>
                  <a:pt x="3766" y="21400"/>
                </a:cubicBezTo>
                <a:cubicBezTo>
                  <a:pt x="3780" y="21408"/>
                  <a:pt x="3808" y="21406"/>
                  <a:pt x="3819" y="21415"/>
                </a:cubicBezTo>
                <a:cubicBezTo>
                  <a:pt x="3910" y="21428"/>
                  <a:pt x="3965" y="21441"/>
                  <a:pt x="3973" y="21457"/>
                </a:cubicBezTo>
                <a:cubicBezTo>
                  <a:pt x="4000" y="21511"/>
                  <a:pt x="3998" y="21554"/>
                  <a:pt x="3978" y="21600"/>
                </a:cubicBezTo>
                <a:lnTo>
                  <a:pt x="4054" y="21600"/>
                </a:lnTo>
                <a:cubicBezTo>
                  <a:pt x="4056" y="21599"/>
                  <a:pt x="4063" y="21589"/>
                  <a:pt x="4065" y="21589"/>
                </a:cubicBezTo>
                <a:cubicBezTo>
                  <a:pt x="4067" y="21589"/>
                  <a:pt x="4068" y="21599"/>
                  <a:pt x="4070" y="21600"/>
                </a:cubicBezTo>
                <a:lnTo>
                  <a:pt x="8672" y="21600"/>
                </a:lnTo>
                <a:cubicBezTo>
                  <a:pt x="8719" y="21597"/>
                  <a:pt x="9035" y="21587"/>
                  <a:pt x="9036" y="21585"/>
                </a:cubicBezTo>
                <a:cubicBezTo>
                  <a:pt x="9046" y="21573"/>
                  <a:pt x="9093" y="21438"/>
                  <a:pt x="9142" y="21287"/>
                </a:cubicBezTo>
                <a:cubicBezTo>
                  <a:pt x="9215" y="21066"/>
                  <a:pt x="9195" y="20892"/>
                  <a:pt x="9036" y="20391"/>
                </a:cubicBezTo>
                <a:cubicBezTo>
                  <a:pt x="8506" y="18711"/>
                  <a:pt x="8587" y="17291"/>
                  <a:pt x="9276" y="16221"/>
                </a:cubicBezTo>
                <a:cubicBezTo>
                  <a:pt x="9716" y="15536"/>
                  <a:pt x="10039" y="15313"/>
                  <a:pt x="10564" y="15313"/>
                </a:cubicBezTo>
                <a:cubicBezTo>
                  <a:pt x="11107" y="15313"/>
                  <a:pt x="11500" y="15607"/>
                  <a:pt x="11915" y="16330"/>
                </a:cubicBezTo>
                <a:cubicBezTo>
                  <a:pt x="12537" y="17416"/>
                  <a:pt x="12599" y="18808"/>
                  <a:pt x="12094" y="20391"/>
                </a:cubicBezTo>
                <a:cubicBezTo>
                  <a:pt x="11934" y="20893"/>
                  <a:pt x="11914" y="21066"/>
                  <a:pt x="11986" y="21287"/>
                </a:cubicBezTo>
                <a:cubicBezTo>
                  <a:pt x="12036" y="21438"/>
                  <a:pt x="12083" y="21573"/>
                  <a:pt x="12092" y="21585"/>
                </a:cubicBezTo>
                <a:cubicBezTo>
                  <a:pt x="12094" y="21587"/>
                  <a:pt x="12410" y="21597"/>
                  <a:pt x="12456" y="21600"/>
                </a:cubicBezTo>
                <a:lnTo>
                  <a:pt x="17275" y="21600"/>
                </a:lnTo>
                <a:cubicBezTo>
                  <a:pt x="17197" y="21553"/>
                  <a:pt x="17198" y="21486"/>
                  <a:pt x="17222" y="21382"/>
                </a:cubicBezTo>
                <a:cubicBezTo>
                  <a:pt x="17224" y="21375"/>
                  <a:pt x="17239" y="21372"/>
                  <a:pt x="17243" y="21366"/>
                </a:cubicBezTo>
                <a:lnTo>
                  <a:pt x="17238" y="21366"/>
                </a:lnTo>
                <a:lnTo>
                  <a:pt x="17238" y="17547"/>
                </a:lnTo>
                <a:cubicBezTo>
                  <a:pt x="17238" y="14743"/>
                  <a:pt x="17265" y="13686"/>
                  <a:pt x="17337" y="13569"/>
                </a:cubicBezTo>
                <a:cubicBezTo>
                  <a:pt x="17414" y="13444"/>
                  <a:pt x="17545" y="13488"/>
                  <a:pt x="17937" y="13776"/>
                </a:cubicBezTo>
                <a:cubicBezTo>
                  <a:pt x="18528" y="14210"/>
                  <a:pt x="19402" y="14287"/>
                  <a:pt x="19889" y="13949"/>
                </a:cubicBezTo>
                <a:cubicBezTo>
                  <a:pt x="20652" y="13420"/>
                  <a:pt x="21124" y="12242"/>
                  <a:pt x="21124" y="10868"/>
                </a:cubicBezTo>
                <a:cubicBezTo>
                  <a:pt x="21124" y="8017"/>
                  <a:pt x="19305" y="6564"/>
                  <a:pt x="17667" y="8107"/>
                </a:cubicBezTo>
                <a:cubicBezTo>
                  <a:pt x="17254" y="8496"/>
                  <a:pt x="17238" y="8361"/>
                  <a:pt x="17238" y="4163"/>
                </a:cubicBezTo>
                <a:lnTo>
                  <a:pt x="17238" y="347"/>
                </a:lnTo>
                <a:lnTo>
                  <a:pt x="21571" y="347"/>
                </a:lnTo>
                <a:lnTo>
                  <a:pt x="21571" y="343"/>
                </a:lnTo>
                <a:cubicBezTo>
                  <a:pt x="18649" y="344"/>
                  <a:pt x="17288" y="324"/>
                  <a:pt x="17261" y="226"/>
                </a:cubicBezTo>
                <a:cubicBezTo>
                  <a:pt x="17258" y="225"/>
                  <a:pt x="17195" y="224"/>
                  <a:pt x="17195" y="222"/>
                </a:cubicBezTo>
                <a:cubicBezTo>
                  <a:pt x="17159" y="152"/>
                  <a:pt x="17163" y="113"/>
                  <a:pt x="17211" y="83"/>
                </a:cubicBezTo>
                <a:cubicBezTo>
                  <a:pt x="17212" y="82"/>
                  <a:pt x="17261" y="83"/>
                  <a:pt x="17278" y="83"/>
                </a:cubicBezTo>
                <a:cubicBezTo>
                  <a:pt x="17267" y="70"/>
                  <a:pt x="17257" y="57"/>
                  <a:pt x="17252" y="41"/>
                </a:cubicBezTo>
                <a:cubicBezTo>
                  <a:pt x="17247" y="26"/>
                  <a:pt x="17233" y="13"/>
                  <a:pt x="17213" y="0"/>
                </a:cubicBezTo>
                <a:lnTo>
                  <a:pt x="40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7E925F-4932-9C41-9E85-805FCA28CE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86652" y="2177884"/>
            <a:ext cx="6826967" cy="680972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500" fill="hold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1000" fill="hold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1" dur="1000" fill="hold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1000" fill="hold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1" dur="1000" fill="hold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6" dur="1000" fill="hold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1" dur="1000" fill="hold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6" dur="1000" fill="hold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1" dur="1000" fill="hold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3" animBg="1" advAuto="0"/>
      <p:bldP spid="225" grpId="6" animBg="1" advAuto="0"/>
      <p:bldP spid="226" grpId="9" animBg="1" advAuto="0"/>
      <p:bldP spid="227" grpId="4" animBg="1" advAuto="0"/>
      <p:bldP spid="228" grpId="1" animBg="1" advAuto="0"/>
      <p:bldP spid="229" grpId="7" animBg="1" advAuto="0"/>
      <p:bldP spid="230" grpId="5" animBg="1" advAuto="0"/>
      <p:bldP spid="231" grpId="2" animBg="1" advAuto="0"/>
      <p:bldP spid="232" grpId="8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EA377B2-B1E1-3B45-801F-24B1C756D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32106" cy="98942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4E3E35-9281-0241-BD39-BBC73AAAD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2" y="0"/>
            <a:ext cx="13063792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Funnel chart&#10;&#10;Description automatically generated">
            <a:extLst>
              <a:ext uri="{FF2B5EF4-FFF2-40B4-BE49-F238E27FC236}">
                <a16:creationId xmlns:a16="http://schemas.microsoft.com/office/drawing/2014/main" id="{B9382481-EC97-6846-8787-2B19255E8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41" y="-26810"/>
            <a:ext cx="13230349" cy="97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6601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C9969-70B8-7648-B190-9C4D5F31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74CD2-1680-DB48-AD9C-DB4C2E41208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CBDC8A4-5036-B24C-9B62-6865A3B34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3" y="398886"/>
            <a:ext cx="12879594" cy="928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8984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4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comic_book_png_305491.png" descr="comic_book_png_305491.png"/>
          <p:cNvPicPr>
            <a:picLocks noChangeAspect="1"/>
          </p:cNvPicPr>
          <p:nvPr/>
        </p:nvPicPr>
        <p:blipFill>
          <a:blip r:embed="rId2"/>
          <a:srcRect l="1815" t="2518" r="1459" b="2287"/>
          <a:stretch>
            <a:fillRect/>
          </a:stretch>
        </p:blipFill>
        <p:spPr>
          <a:xfrm>
            <a:off x="287477" y="1253405"/>
            <a:ext cx="5194860" cy="3301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26" extrusionOk="0">
                <a:moveTo>
                  <a:pt x="6405" y="2"/>
                </a:moveTo>
                <a:cubicBezTo>
                  <a:pt x="6357" y="-18"/>
                  <a:pt x="6057" y="151"/>
                  <a:pt x="5735" y="382"/>
                </a:cubicBezTo>
                <a:cubicBezTo>
                  <a:pt x="5415" y="612"/>
                  <a:pt x="4704" y="1117"/>
                  <a:pt x="4154" y="1505"/>
                </a:cubicBezTo>
                <a:cubicBezTo>
                  <a:pt x="3604" y="1893"/>
                  <a:pt x="2441" y="2723"/>
                  <a:pt x="1568" y="3347"/>
                </a:cubicBezTo>
                <a:cubicBezTo>
                  <a:pt x="212" y="4318"/>
                  <a:pt x="14" y="4461"/>
                  <a:pt x="1" y="4607"/>
                </a:cubicBezTo>
                <a:cubicBezTo>
                  <a:pt x="-1" y="4628"/>
                  <a:pt x="1" y="4648"/>
                  <a:pt x="4" y="4672"/>
                </a:cubicBezTo>
                <a:cubicBezTo>
                  <a:pt x="16" y="4777"/>
                  <a:pt x="565" y="6702"/>
                  <a:pt x="1224" y="8949"/>
                </a:cubicBezTo>
                <a:cubicBezTo>
                  <a:pt x="1882" y="11196"/>
                  <a:pt x="2876" y="14593"/>
                  <a:pt x="3433" y="16499"/>
                </a:cubicBezTo>
                <a:cubicBezTo>
                  <a:pt x="4400" y="19806"/>
                  <a:pt x="4533" y="20220"/>
                  <a:pt x="4629" y="20220"/>
                </a:cubicBezTo>
                <a:cubicBezTo>
                  <a:pt x="4653" y="20220"/>
                  <a:pt x="5407" y="19691"/>
                  <a:pt x="6308" y="19045"/>
                </a:cubicBezTo>
                <a:cubicBezTo>
                  <a:pt x="7208" y="18398"/>
                  <a:pt x="8038" y="17818"/>
                  <a:pt x="8151" y="17756"/>
                </a:cubicBezTo>
                <a:lnTo>
                  <a:pt x="8355" y="17645"/>
                </a:lnTo>
                <a:lnTo>
                  <a:pt x="8476" y="17875"/>
                </a:lnTo>
                <a:lnTo>
                  <a:pt x="8596" y="18106"/>
                </a:lnTo>
                <a:lnTo>
                  <a:pt x="10806" y="18582"/>
                </a:lnTo>
                <a:cubicBezTo>
                  <a:pt x="12021" y="18844"/>
                  <a:pt x="13237" y="19143"/>
                  <a:pt x="13505" y="19244"/>
                </a:cubicBezTo>
                <a:cubicBezTo>
                  <a:pt x="13774" y="19345"/>
                  <a:pt x="14862" y="19900"/>
                  <a:pt x="15924" y="20476"/>
                </a:cubicBezTo>
                <a:cubicBezTo>
                  <a:pt x="16986" y="21052"/>
                  <a:pt x="17920" y="21523"/>
                  <a:pt x="18000" y="21526"/>
                </a:cubicBezTo>
                <a:cubicBezTo>
                  <a:pt x="18098" y="21530"/>
                  <a:pt x="18158" y="21490"/>
                  <a:pt x="18180" y="21405"/>
                </a:cubicBezTo>
                <a:cubicBezTo>
                  <a:pt x="18211" y="21286"/>
                  <a:pt x="19872" y="13717"/>
                  <a:pt x="20482" y="10920"/>
                </a:cubicBezTo>
                <a:cubicBezTo>
                  <a:pt x="20631" y="10238"/>
                  <a:pt x="20944" y="8811"/>
                  <a:pt x="21177" y="7751"/>
                </a:cubicBezTo>
                <a:cubicBezTo>
                  <a:pt x="21409" y="6690"/>
                  <a:pt x="21599" y="5735"/>
                  <a:pt x="21599" y="5627"/>
                </a:cubicBezTo>
                <a:cubicBezTo>
                  <a:pt x="21599" y="5506"/>
                  <a:pt x="21568" y="5409"/>
                  <a:pt x="21518" y="5378"/>
                </a:cubicBezTo>
                <a:cubicBezTo>
                  <a:pt x="21473" y="5350"/>
                  <a:pt x="20641" y="4899"/>
                  <a:pt x="19668" y="4377"/>
                </a:cubicBezTo>
                <a:cubicBezTo>
                  <a:pt x="18696" y="3854"/>
                  <a:pt x="17831" y="3381"/>
                  <a:pt x="17746" y="3326"/>
                </a:cubicBezTo>
                <a:lnTo>
                  <a:pt x="17593" y="3228"/>
                </a:lnTo>
                <a:lnTo>
                  <a:pt x="17624" y="2473"/>
                </a:lnTo>
                <a:lnTo>
                  <a:pt x="17657" y="1717"/>
                </a:lnTo>
                <a:lnTo>
                  <a:pt x="17523" y="1637"/>
                </a:lnTo>
                <a:cubicBezTo>
                  <a:pt x="17450" y="1592"/>
                  <a:pt x="16991" y="1469"/>
                  <a:pt x="16505" y="1365"/>
                </a:cubicBezTo>
                <a:cubicBezTo>
                  <a:pt x="13655" y="756"/>
                  <a:pt x="13630" y="747"/>
                  <a:pt x="13497" y="548"/>
                </a:cubicBezTo>
                <a:cubicBezTo>
                  <a:pt x="13374" y="362"/>
                  <a:pt x="13368" y="362"/>
                  <a:pt x="12822" y="410"/>
                </a:cubicBezTo>
                <a:cubicBezTo>
                  <a:pt x="12348" y="453"/>
                  <a:pt x="12134" y="429"/>
                  <a:pt x="11271" y="237"/>
                </a:cubicBezTo>
                <a:cubicBezTo>
                  <a:pt x="9939" y="-60"/>
                  <a:pt x="10025" y="-70"/>
                  <a:pt x="9987" y="379"/>
                </a:cubicBezTo>
                <a:cubicBezTo>
                  <a:pt x="9970" y="581"/>
                  <a:pt x="9940" y="765"/>
                  <a:pt x="9918" y="786"/>
                </a:cubicBezTo>
                <a:cubicBezTo>
                  <a:pt x="9896" y="807"/>
                  <a:pt x="9621" y="858"/>
                  <a:pt x="9307" y="899"/>
                </a:cubicBezTo>
                <a:cubicBezTo>
                  <a:pt x="8604" y="992"/>
                  <a:pt x="8532" y="1029"/>
                  <a:pt x="8537" y="1319"/>
                </a:cubicBezTo>
                <a:cubicBezTo>
                  <a:pt x="8541" y="1523"/>
                  <a:pt x="8551" y="1534"/>
                  <a:pt x="8685" y="1495"/>
                </a:cubicBezTo>
                <a:cubicBezTo>
                  <a:pt x="8765" y="1471"/>
                  <a:pt x="8848" y="1425"/>
                  <a:pt x="8872" y="1391"/>
                </a:cubicBezTo>
                <a:cubicBezTo>
                  <a:pt x="8896" y="1357"/>
                  <a:pt x="8942" y="1365"/>
                  <a:pt x="8974" y="1407"/>
                </a:cubicBezTo>
                <a:cubicBezTo>
                  <a:pt x="9013" y="1457"/>
                  <a:pt x="9149" y="1462"/>
                  <a:pt x="9383" y="1420"/>
                </a:cubicBezTo>
                <a:cubicBezTo>
                  <a:pt x="9579" y="1384"/>
                  <a:pt x="9764" y="1382"/>
                  <a:pt x="9804" y="1417"/>
                </a:cubicBezTo>
                <a:cubicBezTo>
                  <a:pt x="9897" y="1498"/>
                  <a:pt x="9897" y="1757"/>
                  <a:pt x="9804" y="1813"/>
                </a:cubicBezTo>
                <a:cubicBezTo>
                  <a:pt x="9763" y="1838"/>
                  <a:pt x="9743" y="1904"/>
                  <a:pt x="9758" y="1965"/>
                </a:cubicBezTo>
                <a:cubicBezTo>
                  <a:pt x="9789" y="2092"/>
                  <a:pt x="9698" y="2294"/>
                  <a:pt x="9637" y="2235"/>
                </a:cubicBezTo>
                <a:cubicBezTo>
                  <a:pt x="9615" y="2213"/>
                  <a:pt x="9596" y="2113"/>
                  <a:pt x="9596" y="2015"/>
                </a:cubicBezTo>
                <a:cubicBezTo>
                  <a:pt x="9596" y="1833"/>
                  <a:pt x="9546" y="1823"/>
                  <a:pt x="9281" y="1953"/>
                </a:cubicBezTo>
                <a:cubicBezTo>
                  <a:pt x="9248" y="1969"/>
                  <a:pt x="9210" y="1932"/>
                  <a:pt x="9195" y="1872"/>
                </a:cubicBezTo>
                <a:cubicBezTo>
                  <a:pt x="9181" y="1813"/>
                  <a:pt x="9116" y="1764"/>
                  <a:pt x="9053" y="1764"/>
                </a:cubicBezTo>
                <a:cubicBezTo>
                  <a:pt x="8944" y="1764"/>
                  <a:pt x="8939" y="1783"/>
                  <a:pt x="8951" y="2147"/>
                </a:cubicBezTo>
                <a:cubicBezTo>
                  <a:pt x="8961" y="2442"/>
                  <a:pt x="8949" y="2530"/>
                  <a:pt x="8897" y="2530"/>
                </a:cubicBezTo>
                <a:cubicBezTo>
                  <a:pt x="8849" y="2530"/>
                  <a:pt x="8826" y="2428"/>
                  <a:pt x="8816" y="2185"/>
                </a:cubicBezTo>
                <a:lnTo>
                  <a:pt x="8801" y="1841"/>
                </a:lnTo>
                <a:lnTo>
                  <a:pt x="8271" y="1859"/>
                </a:lnTo>
                <a:cubicBezTo>
                  <a:pt x="7786" y="1874"/>
                  <a:pt x="7740" y="1886"/>
                  <a:pt x="7715" y="2020"/>
                </a:cubicBezTo>
                <a:cubicBezTo>
                  <a:pt x="7690" y="2153"/>
                  <a:pt x="7683" y="2156"/>
                  <a:pt x="7629" y="2046"/>
                </a:cubicBezTo>
                <a:cubicBezTo>
                  <a:pt x="7556" y="1897"/>
                  <a:pt x="7328" y="1947"/>
                  <a:pt x="7308" y="2116"/>
                </a:cubicBezTo>
                <a:cubicBezTo>
                  <a:pt x="7296" y="2208"/>
                  <a:pt x="7239" y="2227"/>
                  <a:pt x="7022" y="2211"/>
                </a:cubicBezTo>
                <a:cubicBezTo>
                  <a:pt x="6804" y="2195"/>
                  <a:pt x="6739" y="2218"/>
                  <a:pt x="6689" y="2325"/>
                </a:cubicBezTo>
                <a:cubicBezTo>
                  <a:pt x="6636" y="2437"/>
                  <a:pt x="6622" y="2440"/>
                  <a:pt x="6603" y="2348"/>
                </a:cubicBezTo>
                <a:cubicBezTo>
                  <a:pt x="6564" y="2163"/>
                  <a:pt x="6533" y="1415"/>
                  <a:pt x="6562" y="1370"/>
                </a:cubicBezTo>
                <a:cubicBezTo>
                  <a:pt x="6605" y="1303"/>
                  <a:pt x="6712" y="1479"/>
                  <a:pt x="6712" y="1616"/>
                </a:cubicBezTo>
                <a:cubicBezTo>
                  <a:pt x="6712" y="1729"/>
                  <a:pt x="6836" y="1768"/>
                  <a:pt x="6997" y="1704"/>
                </a:cubicBezTo>
                <a:cubicBezTo>
                  <a:pt x="7067" y="1677"/>
                  <a:pt x="7006" y="1351"/>
                  <a:pt x="6907" y="1225"/>
                </a:cubicBezTo>
                <a:cubicBezTo>
                  <a:pt x="6847" y="1150"/>
                  <a:pt x="6728" y="850"/>
                  <a:pt x="6644" y="561"/>
                </a:cubicBezTo>
                <a:cubicBezTo>
                  <a:pt x="6550" y="237"/>
                  <a:pt x="6459" y="23"/>
                  <a:pt x="6405" y="2"/>
                </a:cubicBezTo>
                <a:close/>
                <a:moveTo>
                  <a:pt x="8025" y="1176"/>
                </a:moveTo>
                <a:cubicBezTo>
                  <a:pt x="7958" y="1183"/>
                  <a:pt x="7877" y="1200"/>
                  <a:pt x="7783" y="1225"/>
                </a:cubicBezTo>
                <a:cubicBezTo>
                  <a:pt x="7616" y="1270"/>
                  <a:pt x="7448" y="1283"/>
                  <a:pt x="7410" y="1254"/>
                </a:cubicBezTo>
                <a:cubicBezTo>
                  <a:pt x="7295" y="1169"/>
                  <a:pt x="7225" y="1252"/>
                  <a:pt x="7225" y="1474"/>
                </a:cubicBezTo>
                <a:lnTo>
                  <a:pt x="7225" y="1683"/>
                </a:lnTo>
                <a:lnTo>
                  <a:pt x="7608" y="1647"/>
                </a:lnTo>
                <a:cubicBezTo>
                  <a:pt x="8174" y="1595"/>
                  <a:pt x="8317" y="1537"/>
                  <a:pt x="8317" y="1363"/>
                </a:cubicBezTo>
                <a:cubicBezTo>
                  <a:pt x="8317" y="1214"/>
                  <a:pt x="8228" y="1155"/>
                  <a:pt x="8025" y="1176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6" name="cookbook-png-2.png" descr="cookbook-png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898" y="3557862"/>
            <a:ext cx="2427598" cy="367850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0" name="maps-icon-28.png" descr="maps-icon-28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" b="97403" l="400" r="99800">
                        <a14:foregroundMark x1="15400" y1="8117" x2="4400" y2="9740"/>
                        <a14:foregroundMark x1="4400" y1="9740" x2="200" y2="27922"/>
                        <a14:foregroundMark x1="200" y1="27922" x2="11400" y2="84416"/>
                        <a14:foregroundMark x1="11400" y1="84416" x2="42200" y2="99026"/>
                        <a14:foregroundMark x1="42200" y1="99026" x2="82800" y2="86039"/>
                        <a14:foregroundMark x1="82800" y1="86039" x2="93400" y2="78896"/>
                        <a14:foregroundMark x1="93400" y1="78896" x2="96000" y2="58117"/>
                        <a14:foregroundMark x1="96000" y1="58117" x2="90600" y2="39935"/>
                        <a14:foregroundMark x1="90600" y1="39935" x2="75600" y2="10714"/>
                        <a14:foregroundMark x1="75600" y1="10714" x2="49000" y2="649"/>
                        <a14:foregroundMark x1="49000" y1="649" x2="13000" y2="8117"/>
                        <a14:foregroundMark x1="5200" y1="9416" x2="600" y2="40260"/>
                        <a14:foregroundMark x1="600" y1="40260" x2="4200" y2="58442"/>
                        <a14:foregroundMark x1="4200" y1="58442" x2="9200" y2="66883"/>
                        <a14:foregroundMark x1="4400" y1="12662" x2="400" y2="28247"/>
                        <a14:foregroundMark x1="11000" y1="79221" x2="11000" y2="98377"/>
                        <a14:foregroundMark x1="11000" y1="98377" x2="37400" y2="97078"/>
                        <a14:foregroundMark x1="37400" y1="97078" x2="43800" y2="88312"/>
                        <a14:foregroundMark x1="28200" y1="51623" x2="28200" y2="77273"/>
                        <a14:foregroundMark x1="28200" y1="77273" x2="40600" y2="70130"/>
                        <a14:foregroundMark x1="40600" y1="70130" x2="33800" y2="53571"/>
                        <a14:foregroundMark x1="33800" y1="53571" x2="29000" y2="55519"/>
                        <a14:foregroundMark x1="76800" y1="13961" x2="94800" y2="24675"/>
                        <a14:foregroundMark x1="94800" y1="24675" x2="99600" y2="51299"/>
                        <a14:foregroundMark x1="99600" y1="51299" x2="97200" y2="84416"/>
                        <a14:foregroundMark x1="97200" y1="84416" x2="89400" y2="97403"/>
                        <a14:foregroundMark x1="89400" y1="97403" x2="82800" y2="83442"/>
                        <a14:foregroundMark x1="82800" y1="83442" x2="83800" y2="20455"/>
                        <a14:foregroundMark x1="83800" y1="20455" x2="81200" y2="13312"/>
                        <a14:foregroundMark x1="97400" y1="85065" x2="83600" y2="78247"/>
                        <a14:foregroundMark x1="83600" y1="78247" x2="83200" y2="55844"/>
                        <a14:foregroundMark x1="83200" y1="55844" x2="96600" y2="50325"/>
                        <a14:foregroundMark x1="96600" y1="50325" x2="99800" y2="85714"/>
                        <a14:foregroundMark x1="99800" y1="85714" x2="99800" y2="85714"/>
                        <a14:foregroundMark x1="99400" y1="85065" x2="99400" y2="85065"/>
                      </a14:backgroundRemoval>
                    </a14:imgEffect>
                  </a14:imgLayer>
                </a14:imgProps>
              </a:ext>
            </a:extLst>
          </a:blip>
          <a:srcRect l="914" t="284" r="96" b="263"/>
          <a:stretch>
            <a:fillRect/>
          </a:stretch>
        </p:blipFill>
        <p:spPr>
          <a:xfrm>
            <a:off x="2979264" y="6941192"/>
            <a:ext cx="4374124" cy="2707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600" extrusionOk="0">
                <a:moveTo>
                  <a:pt x="14322" y="0"/>
                </a:moveTo>
                <a:cubicBezTo>
                  <a:pt x="14317" y="1"/>
                  <a:pt x="14246" y="2"/>
                  <a:pt x="14245" y="3"/>
                </a:cubicBezTo>
                <a:cubicBezTo>
                  <a:pt x="14223" y="38"/>
                  <a:pt x="13199" y="593"/>
                  <a:pt x="11969" y="1238"/>
                </a:cubicBezTo>
                <a:lnTo>
                  <a:pt x="9734" y="2410"/>
                </a:lnTo>
                <a:lnTo>
                  <a:pt x="7448" y="1739"/>
                </a:lnTo>
                <a:lnTo>
                  <a:pt x="5162" y="1067"/>
                </a:lnTo>
                <a:lnTo>
                  <a:pt x="3779" y="1777"/>
                </a:lnTo>
                <a:cubicBezTo>
                  <a:pt x="3017" y="2167"/>
                  <a:pt x="1864" y="2756"/>
                  <a:pt x="1217" y="3088"/>
                </a:cubicBezTo>
                <a:cubicBezTo>
                  <a:pt x="569" y="3419"/>
                  <a:pt x="23" y="3716"/>
                  <a:pt x="3" y="3746"/>
                </a:cubicBezTo>
                <a:cubicBezTo>
                  <a:pt x="-29" y="3795"/>
                  <a:pt x="222" y="5138"/>
                  <a:pt x="653" y="7236"/>
                </a:cubicBezTo>
                <a:cubicBezTo>
                  <a:pt x="733" y="7624"/>
                  <a:pt x="978" y="8848"/>
                  <a:pt x="1197" y="9953"/>
                </a:cubicBezTo>
                <a:cubicBezTo>
                  <a:pt x="1416" y="11058"/>
                  <a:pt x="1660" y="12279"/>
                  <a:pt x="1739" y="12667"/>
                </a:cubicBezTo>
                <a:cubicBezTo>
                  <a:pt x="1819" y="13055"/>
                  <a:pt x="2033" y="14133"/>
                  <a:pt x="2217" y="15064"/>
                </a:cubicBezTo>
                <a:cubicBezTo>
                  <a:pt x="2400" y="15995"/>
                  <a:pt x="2577" y="16882"/>
                  <a:pt x="2610" y="17037"/>
                </a:cubicBezTo>
                <a:cubicBezTo>
                  <a:pt x="2687" y="17402"/>
                  <a:pt x="3147" y="19700"/>
                  <a:pt x="3350" y="20732"/>
                </a:cubicBezTo>
                <a:cubicBezTo>
                  <a:pt x="3437" y="21174"/>
                  <a:pt x="3519" y="21563"/>
                  <a:pt x="3532" y="21597"/>
                </a:cubicBezTo>
                <a:cubicBezTo>
                  <a:pt x="3533" y="21599"/>
                  <a:pt x="3776" y="21598"/>
                  <a:pt x="3796" y="21600"/>
                </a:cubicBezTo>
                <a:cubicBezTo>
                  <a:pt x="3820" y="21596"/>
                  <a:pt x="3926" y="21592"/>
                  <a:pt x="3931" y="21587"/>
                </a:cubicBezTo>
                <a:cubicBezTo>
                  <a:pt x="3973" y="21550"/>
                  <a:pt x="4321" y="21442"/>
                  <a:pt x="4704" y="21343"/>
                </a:cubicBezTo>
                <a:cubicBezTo>
                  <a:pt x="6344" y="20922"/>
                  <a:pt x="7210" y="20648"/>
                  <a:pt x="7628" y="20422"/>
                </a:cubicBezTo>
                <a:cubicBezTo>
                  <a:pt x="8792" y="19794"/>
                  <a:pt x="10421" y="19352"/>
                  <a:pt x="11611" y="19342"/>
                </a:cubicBezTo>
                <a:cubicBezTo>
                  <a:pt x="11987" y="19339"/>
                  <a:pt x="12516" y="19278"/>
                  <a:pt x="12918" y="19190"/>
                </a:cubicBezTo>
                <a:cubicBezTo>
                  <a:pt x="14669" y="18809"/>
                  <a:pt x="18750" y="17727"/>
                  <a:pt x="19309" y="17496"/>
                </a:cubicBezTo>
                <a:cubicBezTo>
                  <a:pt x="19687" y="17339"/>
                  <a:pt x="19979" y="17049"/>
                  <a:pt x="19978" y="16834"/>
                </a:cubicBezTo>
                <a:cubicBezTo>
                  <a:pt x="19977" y="16655"/>
                  <a:pt x="19859" y="16409"/>
                  <a:pt x="19743" y="16343"/>
                </a:cubicBezTo>
                <a:cubicBezTo>
                  <a:pt x="19694" y="16315"/>
                  <a:pt x="19676" y="16268"/>
                  <a:pt x="19700" y="16232"/>
                </a:cubicBezTo>
                <a:cubicBezTo>
                  <a:pt x="19722" y="16199"/>
                  <a:pt x="20083" y="15961"/>
                  <a:pt x="20502" y="15704"/>
                </a:cubicBezTo>
                <a:cubicBezTo>
                  <a:pt x="20922" y="15446"/>
                  <a:pt x="21334" y="15192"/>
                  <a:pt x="21418" y="15140"/>
                </a:cubicBezTo>
                <a:lnTo>
                  <a:pt x="21571" y="15045"/>
                </a:lnTo>
                <a:lnTo>
                  <a:pt x="21571" y="14982"/>
                </a:lnTo>
                <a:lnTo>
                  <a:pt x="17942" y="7480"/>
                </a:lnTo>
                <a:lnTo>
                  <a:pt x="1432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1" name="newspaper-png-newspaper-icon-image-13632-1000.jpg" descr="newspaper-png-newspaper-icon-image-13632-1000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90" b="88005" l="9600" r="92700">
                        <a14:foregroundMark x1="10500" y1="66667" x2="16600" y2="77278"/>
                        <a14:foregroundMark x1="16600" y1="77278" x2="38800" y2="94464"/>
                        <a14:foregroundMark x1="38800" y1="94464" x2="84600" y2="61592"/>
                        <a14:foregroundMark x1="84600" y1="61592" x2="90700" y2="54556"/>
                        <a14:foregroundMark x1="90700" y1="54556" x2="94200" y2="45329"/>
                        <a14:foregroundMark x1="94200" y1="45329" x2="69700" y2="115"/>
                        <a14:foregroundMark x1="69700" y1="115" x2="41600" y2="8189"/>
                        <a14:foregroundMark x1="41600" y1="8189" x2="33200" y2="14302"/>
                        <a14:foregroundMark x1="33200" y1="14302" x2="6400" y2="49020"/>
                        <a14:foregroundMark x1="6400" y1="49020" x2="6800" y2="59746"/>
                        <a14:foregroundMark x1="6800" y1="59746" x2="9700" y2="69089"/>
                        <a14:foregroundMark x1="9700" y1="69089" x2="10700" y2="70819"/>
                        <a14:foregroundMark x1="19000" y1="62745" x2="63100" y2="42445"/>
                        <a14:foregroundMark x1="63100" y1="42445" x2="84400" y2="40830"/>
                        <a14:foregroundMark x1="84400" y1="40830" x2="91900" y2="45559"/>
                        <a14:foregroundMark x1="91900" y1="45559" x2="92800" y2="48789"/>
                        <a14:foregroundMark x1="71100" y1="50750" x2="59800" y2="57555"/>
                        <a14:foregroundMark x1="59800" y1="57555" x2="41000" y2="76240"/>
                        <a14:foregroundMark x1="41000" y1="76240" x2="39600" y2="76125"/>
                        <a14:foregroundMark x1="32700" y1="42561" x2="77300" y2="19608"/>
                        <a14:foregroundMark x1="77300" y1="19608" x2="81000" y2="15456"/>
                        <a14:foregroundMark x1="64800" y1="20646" x2="46500" y2="18224"/>
                        <a14:foregroundMark x1="46500" y1="18224" x2="26400" y2="25721"/>
                        <a14:foregroundMark x1="26400" y1="25721" x2="18200" y2="38754"/>
                        <a14:foregroundMark x1="18200" y1="38754" x2="23500" y2="49942"/>
                        <a14:foregroundMark x1="23500" y1="49942" x2="35400" y2="49942"/>
                        <a14:foregroundMark x1="35400" y1="49942" x2="47800" y2="44060"/>
                        <a14:foregroundMark x1="47800" y1="44060" x2="58500" y2="37832"/>
                        <a14:foregroundMark x1="58500" y1="37832" x2="68700" y2="26413"/>
                        <a14:foregroundMark x1="80100" y1="19377" x2="57400" y2="11534"/>
                        <a14:foregroundMark x1="57400" y1="11534" x2="35100" y2="12226"/>
                        <a14:foregroundMark x1="35100" y1="12226" x2="41600" y2="24337"/>
                        <a14:foregroundMark x1="41600" y1="24337" x2="54400" y2="24798"/>
                        <a14:foregroundMark x1="85800" y1="24567" x2="79400" y2="7958"/>
                        <a14:foregroundMark x1="79400" y1="7958" x2="72500" y2="461"/>
                        <a14:foregroundMark x1="72500" y1="461" x2="41600" y2="231"/>
                        <a14:foregroundMark x1="41600" y1="231" x2="34000" y2="6805"/>
                        <a14:foregroundMark x1="34000" y1="6805" x2="37900" y2="19146"/>
                        <a14:foregroundMark x1="37900" y1="19146" x2="46500" y2="22491"/>
                        <a14:foregroundMark x1="46500" y1="22491" x2="76600" y2="19031"/>
                        <a14:foregroundMark x1="76600" y1="19031" x2="84900" y2="23760"/>
                        <a14:foregroundMark x1="84900" y1="23760" x2="85100" y2="24567"/>
                        <a14:foregroundMark x1="58000" y1="84544" x2="45100" y2="91465"/>
                        <a14:foregroundMark x1="45100" y1="91465" x2="36800" y2="92849"/>
                        <a14:foregroundMark x1="36800" y1="92849" x2="40400" y2="82930"/>
                        <a14:foregroundMark x1="40400" y1="82930" x2="50400" y2="86044"/>
                        <a14:foregroundMark x1="50400" y1="86044" x2="51900" y2="88005"/>
                      </a14:backgroundRemoval>
                    </a14:imgEffect>
                  </a14:imgLayer>
                </a14:imgProps>
              </a:ext>
            </a:extLst>
          </a:blip>
          <a:srcRect l="10744" t="3387" r="6661" b="4583"/>
          <a:stretch>
            <a:fillRect/>
          </a:stretch>
        </p:blipFill>
        <p:spPr>
          <a:xfrm rot="1440000">
            <a:off x="6242832" y="-83884"/>
            <a:ext cx="4738189" cy="4577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97" extrusionOk="0">
                <a:moveTo>
                  <a:pt x="16026" y="0"/>
                </a:moveTo>
                <a:cubicBezTo>
                  <a:pt x="16009" y="0"/>
                  <a:pt x="15213" y="476"/>
                  <a:pt x="14653" y="820"/>
                </a:cubicBezTo>
                <a:cubicBezTo>
                  <a:pt x="14567" y="873"/>
                  <a:pt x="14492" y="916"/>
                  <a:pt x="14485" y="916"/>
                </a:cubicBezTo>
                <a:cubicBezTo>
                  <a:pt x="14478" y="916"/>
                  <a:pt x="14277" y="1035"/>
                  <a:pt x="14039" y="1180"/>
                </a:cubicBezTo>
                <a:lnTo>
                  <a:pt x="13607" y="1442"/>
                </a:lnTo>
                <a:lnTo>
                  <a:pt x="13009" y="820"/>
                </a:lnTo>
                <a:cubicBezTo>
                  <a:pt x="12680" y="478"/>
                  <a:pt x="12389" y="193"/>
                  <a:pt x="12362" y="188"/>
                </a:cubicBezTo>
                <a:cubicBezTo>
                  <a:pt x="12335" y="182"/>
                  <a:pt x="12275" y="214"/>
                  <a:pt x="12230" y="259"/>
                </a:cubicBezTo>
                <a:cubicBezTo>
                  <a:pt x="12160" y="328"/>
                  <a:pt x="12138" y="336"/>
                  <a:pt x="12085" y="307"/>
                </a:cubicBezTo>
                <a:cubicBezTo>
                  <a:pt x="12030" y="277"/>
                  <a:pt x="12002" y="297"/>
                  <a:pt x="11823" y="491"/>
                </a:cubicBezTo>
                <a:lnTo>
                  <a:pt x="11625" y="708"/>
                </a:lnTo>
                <a:lnTo>
                  <a:pt x="11547" y="644"/>
                </a:lnTo>
                <a:cubicBezTo>
                  <a:pt x="11504" y="610"/>
                  <a:pt x="11454" y="581"/>
                  <a:pt x="11437" y="581"/>
                </a:cubicBezTo>
                <a:cubicBezTo>
                  <a:pt x="11394" y="581"/>
                  <a:pt x="11402" y="571"/>
                  <a:pt x="10293" y="1867"/>
                </a:cubicBezTo>
                <a:cubicBezTo>
                  <a:pt x="9371" y="2945"/>
                  <a:pt x="8755" y="3661"/>
                  <a:pt x="8574" y="3865"/>
                </a:cubicBezTo>
                <a:cubicBezTo>
                  <a:pt x="8469" y="3985"/>
                  <a:pt x="8190" y="4305"/>
                  <a:pt x="7955" y="4579"/>
                </a:cubicBezTo>
                <a:cubicBezTo>
                  <a:pt x="7659" y="4923"/>
                  <a:pt x="7478" y="5107"/>
                  <a:pt x="7365" y="5178"/>
                </a:cubicBezTo>
                <a:cubicBezTo>
                  <a:pt x="7228" y="5265"/>
                  <a:pt x="6277" y="5835"/>
                  <a:pt x="5951" y="6026"/>
                </a:cubicBezTo>
                <a:cubicBezTo>
                  <a:pt x="5894" y="6060"/>
                  <a:pt x="5833" y="6097"/>
                  <a:pt x="5817" y="6110"/>
                </a:cubicBezTo>
                <a:cubicBezTo>
                  <a:pt x="5789" y="6133"/>
                  <a:pt x="5715" y="6180"/>
                  <a:pt x="5419" y="6350"/>
                </a:cubicBezTo>
                <a:cubicBezTo>
                  <a:pt x="5346" y="6392"/>
                  <a:pt x="5157" y="6506"/>
                  <a:pt x="4998" y="6605"/>
                </a:cubicBezTo>
                <a:cubicBezTo>
                  <a:pt x="4840" y="6703"/>
                  <a:pt x="4705" y="6783"/>
                  <a:pt x="4700" y="6783"/>
                </a:cubicBezTo>
                <a:cubicBezTo>
                  <a:pt x="4687" y="6783"/>
                  <a:pt x="4239" y="7051"/>
                  <a:pt x="3994" y="7206"/>
                </a:cubicBezTo>
                <a:cubicBezTo>
                  <a:pt x="3882" y="7276"/>
                  <a:pt x="3788" y="7333"/>
                  <a:pt x="3782" y="7333"/>
                </a:cubicBezTo>
                <a:cubicBezTo>
                  <a:pt x="3776" y="7333"/>
                  <a:pt x="3700" y="7376"/>
                  <a:pt x="3614" y="7429"/>
                </a:cubicBezTo>
                <a:cubicBezTo>
                  <a:pt x="3432" y="7541"/>
                  <a:pt x="3303" y="7619"/>
                  <a:pt x="3119" y="7725"/>
                </a:cubicBezTo>
                <a:cubicBezTo>
                  <a:pt x="3046" y="7767"/>
                  <a:pt x="2888" y="7861"/>
                  <a:pt x="2768" y="7936"/>
                </a:cubicBezTo>
                <a:cubicBezTo>
                  <a:pt x="2548" y="8074"/>
                  <a:pt x="2448" y="8134"/>
                  <a:pt x="2206" y="8273"/>
                </a:cubicBezTo>
                <a:cubicBezTo>
                  <a:pt x="2133" y="8315"/>
                  <a:pt x="1980" y="8409"/>
                  <a:pt x="1867" y="8479"/>
                </a:cubicBezTo>
                <a:cubicBezTo>
                  <a:pt x="1753" y="8550"/>
                  <a:pt x="1590" y="8647"/>
                  <a:pt x="1505" y="8696"/>
                </a:cubicBezTo>
                <a:cubicBezTo>
                  <a:pt x="1420" y="8746"/>
                  <a:pt x="1352" y="8801"/>
                  <a:pt x="1352" y="8822"/>
                </a:cubicBezTo>
                <a:cubicBezTo>
                  <a:pt x="1352" y="8842"/>
                  <a:pt x="1380" y="8916"/>
                  <a:pt x="1415" y="8985"/>
                </a:cubicBezTo>
                <a:lnTo>
                  <a:pt x="1476" y="9110"/>
                </a:lnTo>
                <a:lnTo>
                  <a:pt x="1402" y="9189"/>
                </a:lnTo>
                <a:lnTo>
                  <a:pt x="1328" y="9266"/>
                </a:lnTo>
                <a:lnTo>
                  <a:pt x="1473" y="9511"/>
                </a:lnTo>
                <a:lnTo>
                  <a:pt x="1619" y="9756"/>
                </a:lnTo>
                <a:lnTo>
                  <a:pt x="1558" y="9822"/>
                </a:lnTo>
                <a:cubicBezTo>
                  <a:pt x="1525" y="9858"/>
                  <a:pt x="1498" y="9904"/>
                  <a:pt x="1498" y="9923"/>
                </a:cubicBezTo>
                <a:cubicBezTo>
                  <a:pt x="1498" y="9953"/>
                  <a:pt x="1701" y="10308"/>
                  <a:pt x="1953" y="10723"/>
                </a:cubicBezTo>
                <a:lnTo>
                  <a:pt x="2035" y="10856"/>
                </a:lnTo>
                <a:lnTo>
                  <a:pt x="1044" y="11884"/>
                </a:lnTo>
                <a:cubicBezTo>
                  <a:pt x="500" y="12448"/>
                  <a:pt x="48" y="12919"/>
                  <a:pt x="38" y="12930"/>
                </a:cubicBezTo>
                <a:cubicBezTo>
                  <a:pt x="28" y="12942"/>
                  <a:pt x="35" y="12980"/>
                  <a:pt x="54" y="13016"/>
                </a:cubicBezTo>
                <a:cubicBezTo>
                  <a:pt x="82" y="13070"/>
                  <a:pt x="79" y="13093"/>
                  <a:pt x="42" y="13136"/>
                </a:cubicBezTo>
                <a:cubicBezTo>
                  <a:pt x="-26" y="13214"/>
                  <a:pt x="-18" y="13234"/>
                  <a:pt x="127" y="13382"/>
                </a:cubicBezTo>
                <a:lnTo>
                  <a:pt x="257" y="13515"/>
                </a:lnTo>
                <a:lnTo>
                  <a:pt x="155" y="13638"/>
                </a:lnTo>
                <a:cubicBezTo>
                  <a:pt x="100" y="13706"/>
                  <a:pt x="54" y="13782"/>
                  <a:pt x="54" y="13809"/>
                </a:cubicBezTo>
                <a:cubicBezTo>
                  <a:pt x="55" y="13835"/>
                  <a:pt x="178" y="13957"/>
                  <a:pt x="327" y="14078"/>
                </a:cubicBezTo>
                <a:cubicBezTo>
                  <a:pt x="891" y="14535"/>
                  <a:pt x="2284" y="15718"/>
                  <a:pt x="2609" y="16018"/>
                </a:cubicBezTo>
                <a:cubicBezTo>
                  <a:pt x="3060" y="16433"/>
                  <a:pt x="4561" y="17899"/>
                  <a:pt x="6079" y="19408"/>
                </a:cubicBezTo>
                <a:cubicBezTo>
                  <a:pt x="6221" y="19549"/>
                  <a:pt x="6305" y="19654"/>
                  <a:pt x="6292" y="19675"/>
                </a:cubicBezTo>
                <a:cubicBezTo>
                  <a:pt x="6277" y="19701"/>
                  <a:pt x="6248" y="19692"/>
                  <a:pt x="6189" y="19649"/>
                </a:cubicBezTo>
                <a:cubicBezTo>
                  <a:pt x="6141" y="19614"/>
                  <a:pt x="6096" y="19601"/>
                  <a:pt x="6081" y="19617"/>
                </a:cubicBezTo>
                <a:cubicBezTo>
                  <a:pt x="6049" y="19649"/>
                  <a:pt x="5857" y="19660"/>
                  <a:pt x="4653" y="19707"/>
                </a:cubicBezTo>
                <a:cubicBezTo>
                  <a:pt x="4159" y="19726"/>
                  <a:pt x="3731" y="19755"/>
                  <a:pt x="3703" y="19771"/>
                </a:cubicBezTo>
                <a:cubicBezTo>
                  <a:pt x="3674" y="19787"/>
                  <a:pt x="3513" y="19801"/>
                  <a:pt x="3343" y="19801"/>
                </a:cubicBezTo>
                <a:cubicBezTo>
                  <a:pt x="3156" y="19801"/>
                  <a:pt x="3028" y="19813"/>
                  <a:pt x="3016" y="19833"/>
                </a:cubicBezTo>
                <a:cubicBezTo>
                  <a:pt x="3005" y="19851"/>
                  <a:pt x="2976" y="19857"/>
                  <a:pt x="2951" y="19848"/>
                </a:cubicBezTo>
                <a:cubicBezTo>
                  <a:pt x="2926" y="19838"/>
                  <a:pt x="2888" y="19846"/>
                  <a:pt x="2866" y="19864"/>
                </a:cubicBezTo>
                <a:cubicBezTo>
                  <a:pt x="2841" y="19886"/>
                  <a:pt x="2755" y="19893"/>
                  <a:pt x="2635" y="19883"/>
                </a:cubicBezTo>
                <a:cubicBezTo>
                  <a:pt x="2498" y="19872"/>
                  <a:pt x="2435" y="19879"/>
                  <a:pt x="2412" y="19908"/>
                </a:cubicBezTo>
                <a:cubicBezTo>
                  <a:pt x="2391" y="19934"/>
                  <a:pt x="2254" y="19953"/>
                  <a:pt x="1991" y="19967"/>
                </a:cubicBezTo>
                <a:cubicBezTo>
                  <a:pt x="1740" y="19981"/>
                  <a:pt x="1565" y="20006"/>
                  <a:pt x="1500" y="20037"/>
                </a:cubicBezTo>
                <a:cubicBezTo>
                  <a:pt x="1444" y="20063"/>
                  <a:pt x="1313" y="20090"/>
                  <a:pt x="1209" y="20097"/>
                </a:cubicBezTo>
                <a:cubicBezTo>
                  <a:pt x="1105" y="20104"/>
                  <a:pt x="991" y="20128"/>
                  <a:pt x="956" y="20151"/>
                </a:cubicBezTo>
                <a:cubicBezTo>
                  <a:pt x="921" y="20174"/>
                  <a:pt x="837" y="20201"/>
                  <a:pt x="768" y="20213"/>
                </a:cubicBezTo>
                <a:cubicBezTo>
                  <a:pt x="699" y="20224"/>
                  <a:pt x="636" y="20246"/>
                  <a:pt x="627" y="20261"/>
                </a:cubicBezTo>
                <a:cubicBezTo>
                  <a:pt x="618" y="20277"/>
                  <a:pt x="580" y="20290"/>
                  <a:pt x="544" y="20290"/>
                </a:cubicBezTo>
                <a:cubicBezTo>
                  <a:pt x="508" y="20290"/>
                  <a:pt x="464" y="20303"/>
                  <a:pt x="448" y="20319"/>
                </a:cubicBezTo>
                <a:cubicBezTo>
                  <a:pt x="432" y="20336"/>
                  <a:pt x="380" y="20354"/>
                  <a:pt x="333" y="20357"/>
                </a:cubicBezTo>
                <a:cubicBezTo>
                  <a:pt x="210" y="20366"/>
                  <a:pt x="112" y="20436"/>
                  <a:pt x="112" y="20518"/>
                </a:cubicBezTo>
                <a:cubicBezTo>
                  <a:pt x="112" y="20558"/>
                  <a:pt x="162" y="20641"/>
                  <a:pt x="233" y="20715"/>
                </a:cubicBezTo>
                <a:cubicBezTo>
                  <a:pt x="337" y="20822"/>
                  <a:pt x="374" y="20840"/>
                  <a:pt x="481" y="20840"/>
                </a:cubicBezTo>
                <a:cubicBezTo>
                  <a:pt x="568" y="20840"/>
                  <a:pt x="620" y="20857"/>
                  <a:pt x="658" y="20900"/>
                </a:cubicBezTo>
                <a:cubicBezTo>
                  <a:pt x="700" y="20949"/>
                  <a:pt x="748" y="20962"/>
                  <a:pt x="896" y="20962"/>
                </a:cubicBezTo>
                <a:cubicBezTo>
                  <a:pt x="998" y="20962"/>
                  <a:pt x="1090" y="20975"/>
                  <a:pt x="1100" y="20992"/>
                </a:cubicBezTo>
                <a:cubicBezTo>
                  <a:pt x="1111" y="21009"/>
                  <a:pt x="1168" y="21024"/>
                  <a:pt x="1229" y="21024"/>
                </a:cubicBezTo>
                <a:cubicBezTo>
                  <a:pt x="1289" y="21024"/>
                  <a:pt x="1353" y="21038"/>
                  <a:pt x="1370" y="21055"/>
                </a:cubicBezTo>
                <a:cubicBezTo>
                  <a:pt x="1387" y="21073"/>
                  <a:pt x="1461" y="21090"/>
                  <a:pt x="1536" y="21095"/>
                </a:cubicBezTo>
                <a:cubicBezTo>
                  <a:pt x="1611" y="21099"/>
                  <a:pt x="1683" y="21112"/>
                  <a:pt x="1693" y="21123"/>
                </a:cubicBezTo>
                <a:cubicBezTo>
                  <a:pt x="1704" y="21134"/>
                  <a:pt x="1750" y="21134"/>
                  <a:pt x="1796" y="21125"/>
                </a:cubicBezTo>
                <a:cubicBezTo>
                  <a:pt x="1849" y="21114"/>
                  <a:pt x="1907" y="21126"/>
                  <a:pt x="1950" y="21155"/>
                </a:cubicBezTo>
                <a:cubicBezTo>
                  <a:pt x="2009" y="21195"/>
                  <a:pt x="2241" y="21224"/>
                  <a:pt x="2338" y="21205"/>
                </a:cubicBezTo>
                <a:cubicBezTo>
                  <a:pt x="2408" y="21192"/>
                  <a:pt x="2576" y="21213"/>
                  <a:pt x="2602" y="21239"/>
                </a:cubicBezTo>
                <a:cubicBezTo>
                  <a:pt x="2641" y="21278"/>
                  <a:pt x="2759" y="21274"/>
                  <a:pt x="2783" y="21233"/>
                </a:cubicBezTo>
                <a:cubicBezTo>
                  <a:pt x="2797" y="21209"/>
                  <a:pt x="2810" y="21209"/>
                  <a:pt x="2833" y="21233"/>
                </a:cubicBezTo>
                <a:cubicBezTo>
                  <a:pt x="2851" y="21252"/>
                  <a:pt x="2921" y="21267"/>
                  <a:pt x="2987" y="21267"/>
                </a:cubicBezTo>
                <a:cubicBezTo>
                  <a:pt x="3053" y="21267"/>
                  <a:pt x="3120" y="21281"/>
                  <a:pt x="3135" y="21297"/>
                </a:cubicBezTo>
                <a:cubicBezTo>
                  <a:pt x="3151" y="21313"/>
                  <a:pt x="3450" y="21334"/>
                  <a:pt x="3798" y="21346"/>
                </a:cubicBezTo>
                <a:cubicBezTo>
                  <a:pt x="4284" y="21361"/>
                  <a:pt x="4447" y="21376"/>
                  <a:pt x="4501" y="21411"/>
                </a:cubicBezTo>
                <a:cubicBezTo>
                  <a:pt x="4558" y="21448"/>
                  <a:pt x="4662" y="21456"/>
                  <a:pt x="5047" y="21447"/>
                </a:cubicBezTo>
                <a:cubicBezTo>
                  <a:pt x="5308" y="21441"/>
                  <a:pt x="5535" y="21444"/>
                  <a:pt x="5551" y="21454"/>
                </a:cubicBezTo>
                <a:cubicBezTo>
                  <a:pt x="5624" y="21500"/>
                  <a:pt x="5752" y="21512"/>
                  <a:pt x="5793" y="21477"/>
                </a:cubicBezTo>
                <a:cubicBezTo>
                  <a:pt x="5827" y="21448"/>
                  <a:pt x="5850" y="21448"/>
                  <a:pt x="5891" y="21475"/>
                </a:cubicBezTo>
                <a:cubicBezTo>
                  <a:pt x="5929" y="21499"/>
                  <a:pt x="6280" y="21509"/>
                  <a:pt x="7073" y="21510"/>
                </a:cubicBezTo>
                <a:cubicBezTo>
                  <a:pt x="7726" y="21512"/>
                  <a:pt x="8215" y="21526"/>
                  <a:pt x="8235" y="21542"/>
                </a:cubicBezTo>
                <a:cubicBezTo>
                  <a:pt x="8253" y="21558"/>
                  <a:pt x="8379" y="21576"/>
                  <a:pt x="8516" y="21582"/>
                </a:cubicBezTo>
                <a:cubicBezTo>
                  <a:pt x="8654" y="21587"/>
                  <a:pt x="8773" y="21593"/>
                  <a:pt x="8782" y="21597"/>
                </a:cubicBezTo>
                <a:cubicBezTo>
                  <a:pt x="8792" y="21600"/>
                  <a:pt x="8809" y="21593"/>
                  <a:pt x="8820" y="21582"/>
                </a:cubicBezTo>
                <a:cubicBezTo>
                  <a:pt x="8852" y="21548"/>
                  <a:pt x="9032" y="21542"/>
                  <a:pt x="10401" y="21518"/>
                </a:cubicBezTo>
                <a:cubicBezTo>
                  <a:pt x="11322" y="21502"/>
                  <a:pt x="11715" y="21485"/>
                  <a:pt x="11796" y="21456"/>
                </a:cubicBezTo>
                <a:cubicBezTo>
                  <a:pt x="11859" y="21434"/>
                  <a:pt x="11932" y="21425"/>
                  <a:pt x="11959" y="21437"/>
                </a:cubicBezTo>
                <a:cubicBezTo>
                  <a:pt x="12044" y="21476"/>
                  <a:pt x="12682" y="21450"/>
                  <a:pt x="12730" y="21406"/>
                </a:cubicBezTo>
                <a:cubicBezTo>
                  <a:pt x="12762" y="21377"/>
                  <a:pt x="12957" y="21360"/>
                  <a:pt x="13415" y="21344"/>
                </a:cubicBezTo>
                <a:cubicBezTo>
                  <a:pt x="13768" y="21332"/>
                  <a:pt x="14063" y="21312"/>
                  <a:pt x="14071" y="21299"/>
                </a:cubicBezTo>
                <a:cubicBezTo>
                  <a:pt x="14079" y="21286"/>
                  <a:pt x="14208" y="21272"/>
                  <a:pt x="14357" y="21271"/>
                </a:cubicBezTo>
                <a:cubicBezTo>
                  <a:pt x="14506" y="21269"/>
                  <a:pt x="14642" y="21254"/>
                  <a:pt x="14659" y="21237"/>
                </a:cubicBezTo>
                <a:cubicBezTo>
                  <a:pt x="14675" y="21220"/>
                  <a:pt x="14791" y="21207"/>
                  <a:pt x="14915" y="21207"/>
                </a:cubicBezTo>
                <a:cubicBezTo>
                  <a:pt x="15069" y="21207"/>
                  <a:pt x="15151" y="21194"/>
                  <a:pt x="15174" y="21166"/>
                </a:cubicBezTo>
                <a:cubicBezTo>
                  <a:pt x="15195" y="21139"/>
                  <a:pt x="15315" y="21116"/>
                  <a:pt x="15524" y="21102"/>
                </a:cubicBezTo>
                <a:cubicBezTo>
                  <a:pt x="15698" y="21091"/>
                  <a:pt x="15854" y="21068"/>
                  <a:pt x="15869" y="21052"/>
                </a:cubicBezTo>
                <a:cubicBezTo>
                  <a:pt x="15885" y="21036"/>
                  <a:pt x="15967" y="21024"/>
                  <a:pt x="16052" y="21024"/>
                </a:cubicBezTo>
                <a:cubicBezTo>
                  <a:pt x="16137" y="21024"/>
                  <a:pt x="16213" y="21009"/>
                  <a:pt x="16223" y="20992"/>
                </a:cubicBezTo>
                <a:cubicBezTo>
                  <a:pt x="16233" y="20975"/>
                  <a:pt x="16305" y="20962"/>
                  <a:pt x="16381" y="20962"/>
                </a:cubicBezTo>
                <a:cubicBezTo>
                  <a:pt x="16457" y="20961"/>
                  <a:pt x="16543" y="20942"/>
                  <a:pt x="16572" y="20919"/>
                </a:cubicBezTo>
                <a:cubicBezTo>
                  <a:pt x="16601" y="20896"/>
                  <a:pt x="16647" y="20883"/>
                  <a:pt x="16675" y="20891"/>
                </a:cubicBezTo>
                <a:cubicBezTo>
                  <a:pt x="16703" y="20898"/>
                  <a:pt x="16751" y="20877"/>
                  <a:pt x="16782" y="20842"/>
                </a:cubicBezTo>
                <a:cubicBezTo>
                  <a:pt x="16812" y="20807"/>
                  <a:pt x="16871" y="20778"/>
                  <a:pt x="16912" y="20778"/>
                </a:cubicBezTo>
                <a:cubicBezTo>
                  <a:pt x="16999" y="20778"/>
                  <a:pt x="17125" y="20667"/>
                  <a:pt x="17103" y="20610"/>
                </a:cubicBezTo>
                <a:cubicBezTo>
                  <a:pt x="17095" y="20588"/>
                  <a:pt x="17104" y="20561"/>
                  <a:pt x="17122" y="20550"/>
                </a:cubicBezTo>
                <a:cubicBezTo>
                  <a:pt x="17166" y="20521"/>
                  <a:pt x="17161" y="20473"/>
                  <a:pt x="17112" y="20473"/>
                </a:cubicBezTo>
                <a:cubicBezTo>
                  <a:pt x="17090" y="20473"/>
                  <a:pt x="17055" y="20453"/>
                  <a:pt x="17035" y="20428"/>
                </a:cubicBezTo>
                <a:cubicBezTo>
                  <a:pt x="16992" y="20374"/>
                  <a:pt x="16837" y="20290"/>
                  <a:pt x="16780" y="20290"/>
                </a:cubicBezTo>
                <a:cubicBezTo>
                  <a:pt x="16758" y="20290"/>
                  <a:pt x="16716" y="20277"/>
                  <a:pt x="16688" y="20261"/>
                </a:cubicBezTo>
                <a:cubicBezTo>
                  <a:pt x="16660" y="20245"/>
                  <a:pt x="16573" y="20223"/>
                  <a:pt x="16496" y="20213"/>
                </a:cubicBezTo>
                <a:cubicBezTo>
                  <a:pt x="16417" y="20202"/>
                  <a:pt x="16342" y="20173"/>
                  <a:pt x="16321" y="20143"/>
                </a:cubicBezTo>
                <a:cubicBezTo>
                  <a:pt x="16282" y="20089"/>
                  <a:pt x="16107" y="20072"/>
                  <a:pt x="16037" y="20117"/>
                </a:cubicBezTo>
                <a:cubicBezTo>
                  <a:pt x="16014" y="20133"/>
                  <a:pt x="15979" y="20125"/>
                  <a:pt x="15947" y="20095"/>
                </a:cubicBezTo>
                <a:cubicBezTo>
                  <a:pt x="15916" y="20065"/>
                  <a:pt x="15842" y="20044"/>
                  <a:pt x="15763" y="20044"/>
                </a:cubicBezTo>
                <a:cubicBezTo>
                  <a:pt x="15690" y="20044"/>
                  <a:pt x="15618" y="20031"/>
                  <a:pt x="15602" y="20014"/>
                </a:cubicBezTo>
                <a:cubicBezTo>
                  <a:pt x="15585" y="19997"/>
                  <a:pt x="15414" y="19977"/>
                  <a:pt x="15221" y="19967"/>
                </a:cubicBezTo>
                <a:cubicBezTo>
                  <a:pt x="14986" y="19956"/>
                  <a:pt x="14855" y="19937"/>
                  <a:pt x="14825" y="19909"/>
                </a:cubicBezTo>
                <a:cubicBezTo>
                  <a:pt x="14791" y="19878"/>
                  <a:pt x="14715" y="19870"/>
                  <a:pt x="14521" y="19883"/>
                </a:cubicBezTo>
                <a:cubicBezTo>
                  <a:pt x="14329" y="19896"/>
                  <a:pt x="14253" y="19890"/>
                  <a:pt x="14218" y="19859"/>
                </a:cubicBezTo>
                <a:cubicBezTo>
                  <a:pt x="14153" y="19803"/>
                  <a:pt x="14112" y="19798"/>
                  <a:pt x="13816" y="19801"/>
                </a:cubicBezTo>
                <a:cubicBezTo>
                  <a:pt x="13659" y="19802"/>
                  <a:pt x="13554" y="19792"/>
                  <a:pt x="13542" y="19771"/>
                </a:cubicBezTo>
                <a:cubicBezTo>
                  <a:pt x="13529" y="19749"/>
                  <a:pt x="13412" y="19737"/>
                  <a:pt x="13217" y="19741"/>
                </a:cubicBezTo>
                <a:cubicBezTo>
                  <a:pt x="13049" y="19744"/>
                  <a:pt x="12902" y="19740"/>
                  <a:pt x="12888" y="19732"/>
                </a:cubicBezTo>
                <a:cubicBezTo>
                  <a:pt x="12874" y="19723"/>
                  <a:pt x="12610" y="19711"/>
                  <a:pt x="12302" y="19707"/>
                </a:cubicBezTo>
                <a:cubicBezTo>
                  <a:pt x="11994" y="19703"/>
                  <a:pt x="11729" y="19690"/>
                  <a:pt x="11713" y="19677"/>
                </a:cubicBezTo>
                <a:cubicBezTo>
                  <a:pt x="11679" y="19650"/>
                  <a:pt x="10111" y="19612"/>
                  <a:pt x="9281" y="19617"/>
                </a:cubicBezTo>
                <a:cubicBezTo>
                  <a:pt x="8773" y="19621"/>
                  <a:pt x="8586" y="19630"/>
                  <a:pt x="8426" y="19657"/>
                </a:cubicBezTo>
                <a:cubicBezTo>
                  <a:pt x="8308" y="19676"/>
                  <a:pt x="8380" y="19586"/>
                  <a:pt x="8605" y="19430"/>
                </a:cubicBezTo>
                <a:cubicBezTo>
                  <a:pt x="9615" y="18731"/>
                  <a:pt x="10377" y="18211"/>
                  <a:pt x="10398" y="18211"/>
                </a:cubicBezTo>
                <a:cubicBezTo>
                  <a:pt x="10411" y="18211"/>
                  <a:pt x="10446" y="18185"/>
                  <a:pt x="10475" y="18151"/>
                </a:cubicBezTo>
                <a:cubicBezTo>
                  <a:pt x="10505" y="18117"/>
                  <a:pt x="10545" y="18089"/>
                  <a:pt x="10564" y="18089"/>
                </a:cubicBezTo>
                <a:cubicBezTo>
                  <a:pt x="10583" y="18089"/>
                  <a:pt x="10623" y="18061"/>
                  <a:pt x="10652" y="18027"/>
                </a:cubicBezTo>
                <a:cubicBezTo>
                  <a:pt x="10682" y="17994"/>
                  <a:pt x="10722" y="17968"/>
                  <a:pt x="10741" y="17968"/>
                </a:cubicBezTo>
                <a:cubicBezTo>
                  <a:pt x="10760" y="17968"/>
                  <a:pt x="10800" y="17939"/>
                  <a:pt x="10829" y="17906"/>
                </a:cubicBezTo>
                <a:cubicBezTo>
                  <a:pt x="10859" y="17872"/>
                  <a:pt x="10893" y="17846"/>
                  <a:pt x="10907" y="17846"/>
                </a:cubicBezTo>
                <a:cubicBezTo>
                  <a:pt x="10921" y="17846"/>
                  <a:pt x="11116" y="17717"/>
                  <a:pt x="11341" y="17559"/>
                </a:cubicBezTo>
                <a:cubicBezTo>
                  <a:pt x="11565" y="17402"/>
                  <a:pt x="11760" y="17268"/>
                  <a:pt x="11775" y="17262"/>
                </a:cubicBezTo>
                <a:cubicBezTo>
                  <a:pt x="11795" y="17253"/>
                  <a:pt x="12386" y="16844"/>
                  <a:pt x="12902" y="16484"/>
                </a:cubicBezTo>
                <a:cubicBezTo>
                  <a:pt x="12926" y="16468"/>
                  <a:pt x="13292" y="16219"/>
                  <a:pt x="13715" y="15932"/>
                </a:cubicBezTo>
                <a:cubicBezTo>
                  <a:pt x="14138" y="15645"/>
                  <a:pt x="14628" y="15313"/>
                  <a:pt x="14803" y="15192"/>
                </a:cubicBezTo>
                <a:cubicBezTo>
                  <a:pt x="14978" y="15072"/>
                  <a:pt x="15132" y="14973"/>
                  <a:pt x="15145" y="14973"/>
                </a:cubicBezTo>
                <a:cubicBezTo>
                  <a:pt x="15157" y="14973"/>
                  <a:pt x="15193" y="14945"/>
                  <a:pt x="15222" y="14912"/>
                </a:cubicBezTo>
                <a:cubicBezTo>
                  <a:pt x="15252" y="14878"/>
                  <a:pt x="15292" y="14850"/>
                  <a:pt x="15311" y="14850"/>
                </a:cubicBezTo>
                <a:cubicBezTo>
                  <a:pt x="15330" y="14850"/>
                  <a:pt x="15368" y="14823"/>
                  <a:pt x="15398" y="14790"/>
                </a:cubicBezTo>
                <a:cubicBezTo>
                  <a:pt x="15427" y="14756"/>
                  <a:pt x="15467" y="14728"/>
                  <a:pt x="15486" y="14728"/>
                </a:cubicBezTo>
                <a:cubicBezTo>
                  <a:pt x="15505" y="14728"/>
                  <a:pt x="15545" y="14702"/>
                  <a:pt x="15575" y="14668"/>
                </a:cubicBezTo>
                <a:cubicBezTo>
                  <a:pt x="15604" y="14634"/>
                  <a:pt x="15644" y="14606"/>
                  <a:pt x="15663" y="14606"/>
                </a:cubicBezTo>
                <a:cubicBezTo>
                  <a:pt x="15683" y="14606"/>
                  <a:pt x="15722" y="14578"/>
                  <a:pt x="15752" y="14545"/>
                </a:cubicBezTo>
                <a:cubicBezTo>
                  <a:pt x="15781" y="14511"/>
                  <a:pt x="15821" y="14485"/>
                  <a:pt x="15840" y="14485"/>
                </a:cubicBezTo>
                <a:cubicBezTo>
                  <a:pt x="15860" y="14485"/>
                  <a:pt x="15900" y="14456"/>
                  <a:pt x="15929" y="14423"/>
                </a:cubicBezTo>
                <a:cubicBezTo>
                  <a:pt x="15958" y="14389"/>
                  <a:pt x="15993" y="14361"/>
                  <a:pt x="16007" y="14361"/>
                </a:cubicBezTo>
                <a:cubicBezTo>
                  <a:pt x="16029" y="14361"/>
                  <a:pt x="16962" y="13729"/>
                  <a:pt x="18430" y="12717"/>
                </a:cubicBezTo>
                <a:cubicBezTo>
                  <a:pt x="18751" y="12496"/>
                  <a:pt x="19021" y="12314"/>
                  <a:pt x="19030" y="12314"/>
                </a:cubicBezTo>
                <a:cubicBezTo>
                  <a:pt x="19039" y="12314"/>
                  <a:pt x="19083" y="12283"/>
                  <a:pt x="19127" y="12245"/>
                </a:cubicBezTo>
                <a:cubicBezTo>
                  <a:pt x="19172" y="12207"/>
                  <a:pt x="19266" y="12139"/>
                  <a:pt x="19337" y="12093"/>
                </a:cubicBezTo>
                <a:cubicBezTo>
                  <a:pt x="19485" y="11998"/>
                  <a:pt x="19499" y="11988"/>
                  <a:pt x="19814" y="11771"/>
                </a:cubicBezTo>
                <a:cubicBezTo>
                  <a:pt x="19942" y="11683"/>
                  <a:pt x="20053" y="11612"/>
                  <a:pt x="20058" y="11612"/>
                </a:cubicBezTo>
                <a:cubicBezTo>
                  <a:pt x="20086" y="11612"/>
                  <a:pt x="21507" y="10619"/>
                  <a:pt x="21538" y="10578"/>
                </a:cubicBezTo>
                <a:cubicBezTo>
                  <a:pt x="21559" y="10550"/>
                  <a:pt x="21574" y="10441"/>
                  <a:pt x="21574" y="10316"/>
                </a:cubicBezTo>
                <a:cubicBezTo>
                  <a:pt x="21574" y="10199"/>
                  <a:pt x="21558" y="10054"/>
                  <a:pt x="21538" y="9994"/>
                </a:cubicBezTo>
                <a:cubicBezTo>
                  <a:pt x="21499" y="9880"/>
                  <a:pt x="21279" y="9423"/>
                  <a:pt x="21162" y="9213"/>
                </a:cubicBezTo>
                <a:cubicBezTo>
                  <a:pt x="21124" y="9146"/>
                  <a:pt x="21055" y="9016"/>
                  <a:pt x="21007" y="8923"/>
                </a:cubicBezTo>
                <a:cubicBezTo>
                  <a:pt x="20958" y="8831"/>
                  <a:pt x="20892" y="8719"/>
                  <a:pt x="20862" y="8674"/>
                </a:cubicBezTo>
                <a:cubicBezTo>
                  <a:pt x="20832" y="8629"/>
                  <a:pt x="20808" y="8583"/>
                  <a:pt x="20808" y="8571"/>
                </a:cubicBezTo>
                <a:cubicBezTo>
                  <a:pt x="20808" y="8559"/>
                  <a:pt x="20784" y="8513"/>
                  <a:pt x="20754" y="8468"/>
                </a:cubicBezTo>
                <a:cubicBezTo>
                  <a:pt x="20724" y="8423"/>
                  <a:pt x="20658" y="8310"/>
                  <a:pt x="20607" y="8213"/>
                </a:cubicBezTo>
                <a:cubicBezTo>
                  <a:pt x="20557" y="8117"/>
                  <a:pt x="20442" y="7909"/>
                  <a:pt x="20352" y="7751"/>
                </a:cubicBezTo>
                <a:cubicBezTo>
                  <a:pt x="20262" y="7592"/>
                  <a:pt x="20190" y="7451"/>
                  <a:pt x="20190" y="7438"/>
                </a:cubicBezTo>
                <a:cubicBezTo>
                  <a:pt x="20190" y="7425"/>
                  <a:pt x="20172" y="7394"/>
                  <a:pt x="20150" y="7367"/>
                </a:cubicBezTo>
                <a:cubicBezTo>
                  <a:pt x="20128" y="7340"/>
                  <a:pt x="20072" y="7242"/>
                  <a:pt x="20025" y="7150"/>
                </a:cubicBezTo>
                <a:cubicBezTo>
                  <a:pt x="19979" y="7057"/>
                  <a:pt x="19917" y="6946"/>
                  <a:pt x="19888" y="6901"/>
                </a:cubicBezTo>
                <a:cubicBezTo>
                  <a:pt x="19859" y="6856"/>
                  <a:pt x="19796" y="6742"/>
                  <a:pt x="19747" y="6648"/>
                </a:cubicBezTo>
                <a:cubicBezTo>
                  <a:pt x="19699" y="6554"/>
                  <a:pt x="19617" y="6398"/>
                  <a:pt x="19566" y="6301"/>
                </a:cubicBezTo>
                <a:cubicBezTo>
                  <a:pt x="19516" y="6205"/>
                  <a:pt x="19318" y="5810"/>
                  <a:pt x="19127" y="5423"/>
                </a:cubicBezTo>
                <a:cubicBezTo>
                  <a:pt x="18773" y="4704"/>
                  <a:pt x="18503" y="4159"/>
                  <a:pt x="18059" y="3270"/>
                </a:cubicBezTo>
                <a:cubicBezTo>
                  <a:pt x="17921" y="2993"/>
                  <a:pt x="17688" y="2525"/>
                  <a:pt x="17543" y="2231"/>
                </a:cubicBezTo>
                <a:cubicBezTo>
                  <a:pt x="17397" y="1936"/>
                  <a:pt x="17168" y="1475"/>
                  <a:pt x="17033" y="1206"/>
                </a:cubicBezTo>
                <a:cubicBezTo>
                  <a:pt x="16898" y="937"/>
                  <a:pt x="16767" y="673"/>
                  <a:pt x="16742" y="618"/>
                </a:cubicBezTo>
                <a:cubicBezTo>
                  <a:pt x="16690" y="502"/>
                  <a:pt x="16672" y="498"/>
                  <a:pt x="16527" y="579"/>
                </a:cubicBezTo>
                <a:lnTo>
                  <a:pt x="16419" y="641"/>
                </a:lnTo>
                <a:lnTo>
                  <a:pt x="16363" y="556"/>
                </a:lnTo>
                <a:cubicBezTo>
                  <a:pt x="16332" y="511"/>
                  <a:pt x="16250" y="366"/>
                  <a:pt x="16178" y="236"/>
                </a:cubicBezTo>
                <a:cubicBezTo>
                  <a:pt x="16106" y="106"/>
                  <a:pt x="16038" y="1"/>
                  <a:pt x="1602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9" name="story-book-png-.png" descr="story-book-png-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092" y="4194050"/>
            <a:ext cx="3576429" cy="3576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abd07d9db90a880543bff356779f6201_phone-book-images-stock-photos-vectors-shutterstock_320-280.jpeg" descr="abd07d9db90a880543bff356779f6201_phone-book-images-stock-photos-vectors-shutterstock_320-280.jpeg"/>
          <p:cNvPicPr>
            <a:picLocks noChangeAspect="1"/>
          </p:cNvPicPr>
          <p:nvPr/>
        </p:nvPicPr>
        <p:blipFill>
          <a:blip r:embed="rId9"/>
          <a:srcRect l="11901" t="11206" r="11794" b="14681"/>
          <a:stretch>
            <a:fillRect/>
          </a:stretch>
        </p:blipFill>
        <p:spPr>
          <a:xfrm>
            <a:off x="5200301" y="4276633"/>
            <a:ext cx="3100969" cy="2635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70" extrusionOk="0">
                <a:moveTo>
                  <a:pt x="8364" y="0"/>
                </a:moveTo>
                <a:cubicBezTo>
                  <a:pt x="8049" y="-1"/>
                  <a:pt x="7829" y="27"/>
                  <a:pt x="7767" y="88"/>
                </a:cubicBezTo>
                <a:cubicBezTo>
                  <a:pt x="7693" y="162"/>
                  <a:pt x="7182" y="853"/>
                  <a:pt x="6635" y="1624"/>
                </a:cubicBezTo>
                <a:cubicBezTo>
                  <a:pt x="6088" y="2396"/>
                  <a:pt x="5432" y="3304"/>
                  <a:pt x="5180" y="3642"/>
                </a:cubicBezTo>
                <a:cubicBezTo>
                  <a:pt x="4927" y="3980"/>
                  <a:pt x="4326" y="4821"/>
                  <a:pt x="3845" y="5513"/>
                </a:cubicBezTo>
                <a:cubicBezTo>
                  <a:pt x="3365" y="6204"/>
                  <a:pt x="2858" y="6933"/>
                  <a:pt x="2716" y="7134"/>
                </a:cubicBezTo>
                <a:cubicBezTo>
                  <a:pt x="2574" y="7334"/>
                  <a:pt x="2350" y="7650"/>
                  <a:pt x="2219" y="7838"/>
                </a:cubicBezTo>
                <a:cubicBezTo>
                  <a:pt x="2088" y="8026"/>
                  <a:pt x="1887" y="8307"/>
                  <a:pt x="1771" y="8462"/>
                </a:cubicBezTo>
                <a:cubicBezTo>
                  <a:pt x="1656" y="8617"/>
                  <a:pt x="1349" y="9049"/>
                  <a:pt x="1089" y="9420"/>
                </a:cubicBezTo>
                <a:cubicBezTo>
                  <a:pt x="830" y="9792"/>
                  <a:pt x="490" y="10277"/>
                  <a:pt x="332" y="10499"/>
                </a:cubicBezTo>
                <a:cubicBezTo>
                  <a:pt x="10" y="10954"/>
                  <a:pt x="22" y="10677"/>
                  <a:pt x="161" y="14199"/>
                </a:cubicBezTo>
                <a:cubicBezTo>
                  <a:pt x="214" y="15541"/>
                  <a:pt x="203" y="15967"/>
                  <a:pt x="111" y="16174"/>
                </a:cubicBezTo>
                <a:cubicBezTo>
                  <a:pt x="44" y="16325"/>
                  <a:pt x="7" y="16487"/>
                  <a:pt x="1" y="16651"/>
                </a:cubicBezTo>
                <a:cubicBezTo>
                  <a:pt x="-18" y="17145"/>
                  <a:pt x="225" y="17658"/>
                  <a:pt x="655" y="17957"/>
                </a:cubicBezTo>
                <a:cubicBezTo>
                  <a:pt x="825" y="18075"/>
                  <a:pt x="965" y="18205"/>
                  <a:pt x="965" y="18246"/>
                </a:cubicBezTo>
                <a:cubicBezTo>
                  <a:pt x="965" y="18487"/>
                  <a:pt x="2669" y="19187"/>
                  <a:pt x="4633" y="19750"/>
                </a:cubicBezTo>
                <a:cubicBezTo>
                  <a:pt x="5362" y="19959"/>
                  <a:pt x="6257" y="20221"/>
                  <a:pt x="6621" y="20335"/>
                </a:cubicBezTo>
                <a:cubicBezTo>
                  <a:pt x="7532" y="20620"/>
                  <a:pt x="8429" y="20857"/>
                  <a:pt x="9008" y="20965"/>
                </a:cubicBezTo>
                <a:cubicBezTo>
                  <a:pt x="9275" y="21015"/>
                  <a:pt x="9772" y="21107"/>
                  <a:pt x="10112" y="21170"/>
                </a:cubicBezTo>
                <a:cubicBezTo>
                  <a:pt x="10453" y="21232"/>
                  <a:pt x="11387" y="21344"/>
                  <a:pt x="12189" y="21420"/>
                </a:cubicBezTo>
                <a:cubicBezTo>
                  <a:pt x="12991" y="21495"/>
                  <a:pt x="13668" y="21563"/>
                  <a:pt x="13692" y="21569"/>
                </a:cubicBezTo>
                <a:cubicBezTo>
                  <a:pt x="13803" y="21599"/>
                  <a:pt x="14876" y="21162"/>
                  <a:pt x="15081" y="21004"/>
                </a:cubicBezTo>
                <a:cubicBezTo>
                  <a:pt x="15526" y="20661"/>
                  <a:pt x="16082" y="19987"/>
                  <a:pt x="16227" y="19617"/>
                </a:cubicBezTo>
                <a:cubicBezTo>
                  <a:pt x="16308" y="19411"/>
                  <a:pt x="16667" y="18694"/>
                  <a:pt x="17023" y="18022"/>
                </a:cubicBezTo>
                <a:cubicBezTo>
                  <a:pt x="17378" y="17349"/>
                  <a:pt x="17669" y="16774"/>
                  <a:pt x="17669" y="16745"/>
                </a:cubicBezTo>
                <a:cubicBezTo>
                  <a:pt x="17669" y="16717"/>
                  <a:pt x="17808" y="16462"/>
                  <a:pt x="17978" y="16177"/>
                </a:cubicBezTo>
                <a:cubicBezTo>
                  <a:pt x="18149" y="15892"/>
                  <a:pt x="18288" y="15612"/>
                  <a:pt x="18288" y="15556"/>
                </a:cubicBezTo>
                <a:cubicBezTo>
                  <a:pt x="18288" y="15501"/>
                  <a:pt x="18410" y="15291"/>
                  <a:pt x="18561" y="15089"/>
                </a:cubicBezTo>
                <a:cubicBezTo>
                  <a:pt x="18712" y="14887"/>
                  <a:pt x="18815" y="14722"/>
                  <a:pt x="18788" y="14722"/>
                </a:cubicBezTo>
                <a:cubicBezTo>
                  <a:pt x="18720" y="14722"/>
                  <a:pt x="19004" y="13998"/>
                  <a:pt x="19196" y="13682"/>
                </a:cubicBezTo>
                <a:cubicBezTo>
                  <a:pt x="19618" y="12989"/>
                  <a:pt x="19856" y="12493"/>
                  <a:pt x="19821" y="12383"/>
                </a:cubicBezTo>
                <a:cubicBezTo>
                  <a:pt x="19799" y="12316"/>
                  <a:pt x="19842" y="12200"/>
                  <a:pt x="19917" y="12126"/>
                </a:cubicBezTo>
                <a:cubicBezTo>
                  <a:pt x="19992" y="12053"/>
                  <a:pt x="20055" y="11936"/>
                  <a:pt x="20055" y="11866"/>
                </a:cubicBezTo>
                <a:cubicBezTo>
                  <a:pt x="20055" y="11796"/>
                  <a:pt x="20135" y="11655"/>
                  <a:pt x="20232" y="11551"/>
                </a:cubicBezTo>
                <a:cubicBezTo>
                  <a:pt x="20329" y="11448"/>
                  <a:pt x="20409" y="11285"/>
                  <a:pt x="20409" y="11191"/>
                </a:cubicBezTo>
                <a:cubicBezTo>
                  <a:pt x="20409" y="11097"/>
                  <a:pt x="20443" y="10975"/>
                  <a:pt x="20483" y="10921"/>
                </a:cubicBezTo>
                <a:cubicBezTo>
                  <a:pt x="20524" y="10867"/>
                  <a:pt x="20610" y="10660"/>
                  <a:pt x="20674" y="10460"/>
                </a:cubicBezTo>
                <a:cubicBezTo>
                  <a:pt x="20738" y="10260"/>
                  <a:pt x="20839" y="10026"/>
                  <a:pt x="20898" y="9940"/>
                </a:cubicBezTo>
                <a:cubicBezTo>
                  <a:pt x="21000" y="9792"/>
                  <a:pt x="21085" y="9393"/>
                  <a:pt x="21146" y="8777"/>
                </a:cubicBezTo>
                <a:cubicBezTo>
                  <a:pt x="21162" y="8623"/>
                  <a:pt x="21227" y="8422"/>
                  <a:pt x="21290" y="8332"/>
                </a:cubicBezTo>
                <a:cubicBezTo>
                  <a:pt x="21429" y="8135"/>
                  <a:pt x="21451" y="7872"/>
                  <a:pt x="21547" y="5159"/>
                </a:cubicBezTo>
                <a:cubicBezTo>
                  <a:pt x="21571" y="4462"/>
                  <a:pt x="21582" y="3924"/>
                  <a:pt x="21580" y="3554"/>
                </a:cubicBezTo>
                <a:cubicBezTo>
                  <a:pt x="21578" y="3184"/>
                  <a:pt x="21562" y="2981"/>
                  <a:pt x="21533" y="2959"/>
                </a:cubicBezTo>
                <a:cubicBezTo>
                  <a:pt x="21485" y="2923"/>
                  <a:pt x="21246" y="2864"/>
                  <a:pt x="21003" y="2826"/>
                </a:cubicBezTo>
                <a:cubicBezTo>
                  <a:pt x="20759" y="2788"/>
                  <a:pt x="19760" y="2565"/>
                  <a:pt x="18782" y="2333"/>
                </a:cubicBezTo>
                <a:cubicBezTo>
                  <a:pt x="17805" y="2100"/>
                  <a:pt x="16827" y="1872"/>
                  <a:pt x="16608" y="1826"/>
                </a:cubicBezTo>
                <a:cubicBezTo>
                  <a:pt x="16390" y="1779"/>
                  <a:pt x="15714" y="1600"/>
                  <a:pt x="15106" y="1426"/>
                </a:cubicBezTo>
                <a:cubicBezTo>
                  <a:pt x="14498" y="1252"/>
                  <a:pt x="13643" y="1011"/>
                  <a:pt x="13206" y="894"/>
                </a:cubicBezTo>
                <a:cubicBezTo>
                  <a:pt x="12768" y="776"/>
                  <a:pt x="12251" y="629"/>
                  <a:pt x="12057" y="565"/>
                </a:cubicBezTo>
                <a:cubicBezTo>
                  <a:pt x="11107" y="256"/>
                  <a:pt x="9309" y="4"/>
                  <a:pt x="836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7" name="slide-img3.png" descr="slide-img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6903" y="7145102"/>
            <a:ext cx="5780485" cy="2706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2" animBg="1" advAuto="0"/>
      <p:bldP spid="146" grpId="3" animBg="1" advAuto="0"/>
      <p:bldP spid="150" grpId="6" animBg="1" advAuto="0"/>
      <p:bldP spid="151" grpId="1" animBg="1" advAuto="0"/>
      <p:bldP spid="149" grpId="5" animBg="1" advAuto="0"/>
      <p:bldP spid="148" grpId="4" animBg="1" advAuto="0"/>
      <p:bldP spid="147" grpId="7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FF0EB-164C-DC41-B4BC-3A7859844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1" y="0"/>
            <a:ext cx="13138182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3b79abe3cad1a14c54aa41ffb44a08de.jpg" descr="3b79abe3cad1a14c54aa41ffb44a08de.jpg"/>
          <p:cNvPicPr>
            <a:picLocks noChangeAspect="1"/>
          </p:cNvPicPr>
          <p:nvPr/>
        </p:nvPicPr>
        <p:blipFill>
          <a:blip r:embed="rId2"/>
          <a:srcRect l="3715" t="3219" r="5856" b="3005"/>
          <a:stretch>
            <a:fillRect/>
          </a:stretch>
        </p:blipFill>
        <p:spPr>
          <a:xfrm>
            <a:off x="619160" y="681079"/>
            <a:ext cx="3080463" cy="2950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66" extrusionOk="0">
                <a:moveTo>
                  <a:pt x="8577" y="7"/>
                </a:moveTo>
                <a:cubicBezTo>
                  <a:pt x="8532" y="18"/>
                  <a:pt x="8495" y="41"/>
                  <a:pt x="8474" y="77"/>
                </a:cubicBezTo>
                <a:cubicBezTo>
                  <a:pt x="8452" y="114"/>
                  <a:pt x="8365" y="144"/>
                  <a:pt x="8279" y="144"/>
                </a:cubicBezTo>
                <a:cubicBezTo>
                  <a:pt x="8193" y="144"/>
                  <a:pt x="8046" y="181"/>
                  <a:pt x="7954" y="225"/>
                </a:cubicBezTo>
                <a:lnTo>
                  <a:pt x="7787" y="303"/>
                </a:lnTo>
                <a:lnTo>
                  <a:pt x="7804" y="1316"/>
                </a:lnTo>
                <a:cubicBezTo>
                  <a:pt x="7812" y="1872"/>
                  <a:pt x="7834" y="2348"/>
                  <a:pt x="7854" y="2375"/>
                </a:cubicBezTo>
                <a:cubicBezTo>
                  <a:pt x="7873" y="2401"/>
                  <a:pt x="7990" y="2477"/>
                  <a:pt x="8115" y="2540"/>
                </a:cubicBezTo>
                <a:cubicBezTo>
                  <a:pt x="8402" y="2684"/>
                  <a:pt x="8409" y="2684"/>
                  <a:pt x="8507" y="2560"/>
                </a:cubicBezTo>
                <a:cubicBezTo>
                  <a:pt x="8552" y="2504"/>
                  <a:pt x="8614" y="2459"/>
                  <a:pt x="8644" y="2459"/>
                </a:cubicBezTo>
                <a:cubicBezTo>
                  <a:pt x="8753" y="2459"/>
                  <a:pt x="9051" y="2085"/>
                  <a:pt x="9175" y="1791"/>
                </a:cubicBezTo>
                <a:cubicBezTo>
                  <a:pt x="9303" y="1490"/>
                  <a:pt x="9304" y="1488"/>
                  <a:pt x="9169" y="1298"/>
                </a:cubicBezTo>
                <a:cubicBezTo>
                  <a:pt x="9083" y="1176"/>
                  <a:pt x="9048" y="1053"/>
                  <a:pt x="9072" y="950"/>
                </a:cubicBezTo>
                <a:cubicBezTo>
                  <a:pt x="9176" y="508"/>
                  <a:pt x="9168" y="379"/>
                  <a:pt x="9030" y="196"/>
                </a:cubicBezTo>
                <a:cubicBezTo>
                  <a:pt x="8923" y="53"/>
                  <a:pt x="8711" y="-24"/>
                  <a:pt x="8577" y="7"/>
                </a:cubicBezTo>
                <a:close/>
                <a:moveTo>
                  <a:pt x="11957" y="45"/>
                </a:moveTo>
                <a:cubicBezTo>
                  <a:pt x="11837" y="81"/>
                  <a:pt x="11813" y="326"/>
                  <a:pt x="11796" y="1040"/>
                </a:cubicBezTo>
                <a:cubicBezTo>
                  <a:pt x="11769" y="2172"/>
                  <a:pt x="11808" y="2574"/>
                  <a:pt x="11954" y="2615"/>
                </a:cubicBezTo>
                <a:cubicBezTo>
                  <a:pt x="12253" y="2700"/>
                  <a:pt x="12253" y="2697"/>
                  <a:pt x="12244" y="1371"/>
                </a:cubicBezTo>
                <a:cubicBezTo>
                  <a:pt x="12236" y="201"/>
                  <a:pt x="12229" y="113"/>
                  <a:pt x="12113" y="68"/>
                </a:cubicBezTo>
                <a:cubicBezTo>
                  <a:pt x="12049" y="43"/>
                  <a:pt x="11997" y="33"/>
                  <a:pt x="11957" y="45"/>
                </a:cubicBezTo>
                <a:close/>
                <a:moveTo>
                  <a:pt x="10268" y="77"/>
                </a:moveTo>
                <a:lnTo>
                  <a:pt x="10268" y="1298"/>
                </a:lnTo>
                <a:cubicBezTo>
                  <a:pt x="10268" y="2388"/>
                  <a:pt x="10281" y="2527"/>
                  <a:pt x="10382" y="2592"/>
                </a:cubicBezTo>
                <a:cubicBezTo>
                  <a:pt x="10573" y="2714"/>
                  <a:pt x="11124" y="2634"/>
                  <a:pt x="11256" y="2465"/>
                </a:cubicBezTo>
                <a:cubicBezTo>
                  <a:pt x="11398" y="2281"/>
                  <a:pt x="11573" y="1664"/>
                  <a:pt x="11573" y="1348"/>
                </a:cubicBezTo>
                <a:cubicBezTo>
                  <a:pt x="11573" y="1026"/>
                  <a:pt x="11263" y="665"/>
                  <a:pt x="11036" y="724"/>
                </a:cubicBezTo>
                <a:cubicBezTo>
                  <a:pt x="10827" y="779"/>
                  <a:pt x="10688" y="615"/>
                  <a:pt x="10786" y="425"/>
                </a:cubicBezTo>
                <a:cubicBezTo>
                  <a:pt x="10843" y="313"/>
                  <a:pt x="10830" y="268"/>
                  <a:pt x="10711" y="181"/>
                </a:cubicBezTo>
                <a:cubicBezTo>
                  <a:pt x="10631" y="123"/>
                  <a:pt x="10500" y="77"/>
                  <a:pt x="10419" y="77"/>
                </a:cubicBezTo>
                <a:lnTo>
                  <a:pt x="10268" y="77"/>
                </a:lnTo>
                <a:close/>
                <a:moveTo>
                  <a:pt x="2885" y="88"/>
                </a:moveTo>
                <a:cubicBezTo>
                  <a:pt x="2831" y="91"/>
                  <a:pt x="2773" y="113"/>
                  <a:pt x="2682" y="158"/>
                </a:cubicBezTo>
                <a:cubicBezTo>
                  <a:pt x="2493" y="252"/>
                  <a:pt x="2445" y="255"/>
                  <a:pt x="2284" y="167"/>
                </a:cubicBezTo>
                <a:cubicBezTo>
                  <a:pt x="2184" y="112"/>
                  <a:pt x="2088" y="81"/>
                  <a:pt x="2070" y="100"/>
                </a:cubicBezTo>
                <a:cubicBezTo>
                  <a:pt x="2052" y="119"/>
                  <a:pt x="2040" y="633"/>
                  <a:pt x="2045" y="1243"/>
                </a:cubicBezTo>
                <a:cubicBezTo>
                  <a:pt x="2052" y="2158"/>
                  <a:pt x="2072" y="2373"/>
                  <a:pt x="2159" y="2473"/>
                </a:cubicBezTo>
                <a:cubicBezTo>
                  <a:pt x="2217" y="2540"/>
                  <a:pt x="2320" y="2595"/>
                  <a:pt x="2387" y="2595"/>
                </a:cubicBezTo>
                <a:cubicBezTo>
                  <a:pt x="2496" y="2595"/>
                  <a:pt x="2506" y="2558"/>
                  <a:pt x="2468" y="2259"/>
                </a:cubicBezTo>
                <a:cubicBezTo>
                  <a:pt x="2426" y="1932"/>
                  <a:pt x="2431" y="1918"/>
                  <a:pt x="2640" y="1786"/>
                </a:cubicBezTo>
                <a:cubicBezTo>
                  <a:pt x="2759" y="1711"/>
                  <a:pt x="2880" y="1665"/>
                  <a:pt x="2910" y="1684"/>
                </a:cubicBezTo>
                <a:cubicBezTo>
                  <a:pt x="2940" y="1703"/>
                  <a:pt x="2980" y="1669"/>
                  <a:pt x="3002" y="1609"/>
                </a:cubicBezTo>
                <a:cubicBezTo>
                  <a:pt x="3061" y="1448"/>
                  <a:pt x="2840" y="1228"/>
                  <a:pt x="2640" y="1249"/>
                </a:cubicBezTo>
                <a:cubicBezTo>
                  <a:pt x="2492" y="1265"/>
                  <a:pt x="2470" y="1240"/>
                  <a:pt x="2451" y="1034"/>
                </a:cubicBezTo>
                <a:cubicBezTo>
                  <a:pt x="2425" y="753"/>
                  <a:pt x="2604" y="575"/>
                  <a:pt x="2980" y="509"/>
                </a:cubicBezTo>
                <a:cubicBezTo>
                  <a:pt x="3271" y="458"/>
                  <a:pt x="3310" y="283"/>
                  <a:pt x="3060" y="144"/>
                </a:cubicBezTo>
                <a:cubicBezTo>
                  <a:pt x="2990" y="104"/>
                  <a:pt x="2939" y="86"/>
                  <a:pt x="2885" y="88"/>
                </a:cubicBezTo>
                <a:close/>
                <a:moveTo>
                  <a:pt x="19697" y="112"/>
                </a:moveTo>
                <a:lnTo>
                  <a:pt x="19697" y="857"/>
                </a:lnTo>
                <a:cubicBezTo>
                  <a:pt x="19697" y="1585"/>
                  <a:pt x="19702" y="1604"/>
                  <a:pt x="19861" y="1687"/>
                </a:cubicBezTo>
                <a:lnTo>
                  <a:pt x="20022" y="1774"/>
                </a:lnTo>
                <a:lnTo>
                  <a:pt x="20042" y="985"/>
                </a:lnTo>
                <a:cubicBezTo>
                  <a:pt x="20052" y="551"/>
                  <a:pt x="20052" y="186"/>
                  <a:pt x="20042" y="175"/>
                </a:cubicBezTo>
                <a:cubicBezTo>
                  <a:pt x="20031" y="165"/>
                  <a:pt x="19950" y="148"/>
                  <a:pt x="19861" y="135"/>
                </a:cubicBezTo>
                <a:lnTo>
                  <a:pt x="19697" y="112"/>
                </a:lnTo>
                <a:close/>
                <a:moveTo>
                  <a:pt x="15359" y="146"/>
                </a:moveTo>
                <a:cubicBezTo>
                  <a:pt x="15208" y="146"/>
                  <a:pt x="15181" y="196"/>
                  <a:pt x="15006" y="843"/>
                </a:cubicBezTo>
                <a:cubicBezTo>
                  <a:pt x="14902" y="1226"/>
                  <a:pt x="14764" y="1604"/>
                  <a:pt x="14697" y="1681"/>
                </a:cubicBezTo>
                <a:cubicBezTo>
                  <a:pt x="14630" y="1759"/>
                  <a:pt x="14592" y="1841"/>
                  <a:pt x="14614" y="1864"/>
                </a:cubicBezTo>
                <a:cubicBezTo>
                  <a:pt x="14636" y="1887"/>
                  <a:pt x="14619" y="2016"/>
                  <a:pt x="14575" y="2154"/>
                </a:cubicBezTo>
                <a:cubicBezTo>
                  <a:pt x="14510" y="2359"/>
                  <a:pt x="14510" y="2416"/>
                  <a:pt x="14583" y="2465"/>
                </a:cubicBezTo>
                <a:cubicBezTo>
                  <a:pt x="14753" y="2576"/>
                  <a:pt x="14878" y="2527"/>
                  <a:pt x="14981" y="2302"/>
                </a:cubicBezTo>
                <a:cubicBezTo>
                  <a:pt x="15058" y="2133"/>
                  <a:pt x="15152" y="2055"/>
                  <a:pt x="15354" y="1992"/>
                </a:cubicBezTo>
                <a:cubicBezTo>
                  <a:pt x="15664" y="1895"/>
                  <a:pt x="15749" y="1928"/>
                  <a:pt x="15749" y="2143"/>
                </a:cubicBezTo>
                <a:cubicBezTo>
                  <a:pt x="15749" y="2335"/>
                  <a:pt x="15874" y="2504"/>
                  <a:pt x="16044" y="2546"/>
                </a:cubicBezTo>
                <a:cubicBezTo>
                  <a:pt x="16321" y="2613"/>
                  <a:pt x="16315" y="2667"/>
                  <a:pt x="16111" y="1905"/>
                </a:cubicBezTo>
                <a:cubicBezTo>
                  <a:pt x="16054" y="1694"/>
                  <a:pt x="15970" y="1250"/>
                  <a:pt x="15924" y="918"/>
                </a:cubicBezTo>
                <a:cubicBezTo>
                  <a:pt x="15851" y="390"/>
                  <a:pt x="15822" y="304"/>
                  <a:pt x="15682" y="231"/>
                </a:cubicBezTo>
                <a:cubicBezTo>
                  <a:pt x="15594" y="184"/>
                  <a:pt x="15449" y="147"/>
                  <a:pt x="15359" y="146"/>
                </a:cubicBezTo>
                <a:close/>
                <a:moveTo>
                  <a:pt x="9620" y="216"/>
                </a:moveTo>
                <a:cubicBezTo>
                  <a:pt x="9585" y="213"/>
                  <a:pt x="9561" y="242"/>
                  <a:pt x="9520" y="300"/>
                </a:cubicBezTo>
                <a:cubicBezTo>
                  <a:pt x="9462" y="383"/>
                  <a:pt x="9442" y="588"/>
                  <a:pt x="9456" y="930"/>
                </a:cubicBezTo>
                <a:cubicBezTo>
                  <a:pt x="9467" y="1208"/>
                  <a:pt x="9452" y="1450"/>
                  <a:pt x="9423" y="1469"/>
                </a:cubicBezTo>
                <a:cubicBezTo>
                  <a:pt x="9393" y="1488"/>
                  <a:pt x="9394" y="1616"/>
                  <a:pt x="9423" y="1751"/>
                </a:cubicBezTo>
                <a:cubicBezTo>
                  <a:pt x="9452" y="1886"/>
                  <a:pt x="9467" y="2098"/>
                  <a:pt x="9456" y="2224"/>
                </a:cubicBezTo>
                <a:cubicBezTo>
                  <a:pt x="9435" y="2464"/>
                  <a:pt x="9498" y="2561"/>
                  <a:pt x="9715" y="2610"/>
                </a:cubicBezTo>
                <a:cubicBezTo>
                  <a:pt x="9787" y="2626"/>
                  <a:pt x="9869" y="2625"/>
                  <a:pt x="9898" y="2610"/>
                </a:cubicBezTo>
                <a:cubicBezTo>
                  <a:pt x="9927" y="2594"/>
                  <a:pt x="9946" y="2147"/>
                  <a:pt x="9940" y="1617"/>
                </a:cubicBezTo>
                <a:cubicBezTo>
                  <a:pt x="9934" y="1088"/>
                  <a:pt x="9938" y="614"/>
                  <a:pt x="9951" y="564"/>
                </a:cubicBezTo>
                <a:cubicBezTo>
                  <a:pt x="9964" y="514"/>
                  <a:pt x="9891" y="407"/>
                  <a:pt x="9790" y="326"/>
                </a:cubicBezTo>
                <a:cubicBezTo>
                  <a:pt x="9702" y="256"/>
                  <a:pt x="9656" y="219"/>
                  <a:pt x="9620" y="216"/>
                </a:cubicBezTo>
                <a:close/>
                <a:moveTo>
                  <a:pt x="16500" y="689"/>
                </a:moveTo>
                <a:lnTo>
                  <a:pt x="16511" y="1896"/>
                </a:lnTo>
                <a:cubicBezTo>
                  <a:pt x="16522" y="3099"/>
                  <a:pt x="16520" y="3105"/>
                  <a:pt x="16673" y="3149"/>
                </a:cubicBezTo>
                <a:cubicBezTo>
                  <a:pt x="16757" y="3174"/>
                  <a:pt x="16848" y="3195"/>
                  <a:pt x="16873" y="3199"/>
                </a:cubicBezTo>
                <a:cubicBezTo>
                  <a:pt x="16898" y="3202"/>
                  <a:pt x="16926" y="3047"/>
                  <a:pt x="16937" y="2850"/>
                </a:cubicBezTo>
                <a:cubicBezTo>
                  <a:pt x="16955" y="2521"/>
                  <a:pt x="16968" y="2494"/>
                  <a:pt x="17107" y="2514"/>
                </a:cubicBezTo>
                <a:cubicBezTo>
                  <a:pt x="17189" y="2526"/>
                  <a:pt x="17303" y="2497"/>
                  <a:pt x="17357" y="2450"/>
                </a:cubicBezTo>
                <a:cubicBezTo>
                  <a:pt x="17496" y="2329"/>
                  <a:pt x="17681" y="1926"/>
                  <a:pt x="17733" y="1629"/>
                </a:cubicBezTo>
                <a:cubicBezTo>
                  <a:pt x="17823" y="1108"/>
                  <a:pt x="17405" y="589"/>
                  <a:pt x="17115" y="863"/>
                </a:cubicBezTo>
                <a:cubicBezTo>
                  <a:pt x="17007" y="965"/>
                  <a:pt x="16993" y="962"/>
                  <a:pt x="16926" y="831"/>
                </a:cubicBezTo>
                <a:cubicBezTo>
                  <a:pt x="16879" y="741"/>
                  <a:pt x="16791" y="689"/>
                  <a:pt x="16678" y="689"/>
                </a:cubicBezTo>
                <a:lnTo>
                  <a:pt x="16500" y="689"/>
                </a:lnTo>
                <a:close/>
                <a:moveTo>
                  <a:pt x="18066" y="689"/>
                </a:moveTo>
                <a:lnTo>
                  <a:pt x="18077" y="1896"/>
                </a:lnTo>
                <a:cubicBezTo>
                  <a:pt x="18088" y="3099"/>
                  <a:pt x="18087" y="3105"/>
                  <a:pt x="18239" y="3149"/>
                </a:cubicBezTo>
                <a:cubicBezTo>
                  <a:pt x="18323" y="3174"/>
                  <a:pt x="18411" y="3195"/>
                  <a:pt x="18436" y="3199"/>
                </a:cubicBezTo>
                <a:cubicBezTo>
                  <a:pt x="18461" y="3202"/>
                  <a:pt x="18492" y="3047"/>
                  <a:pt x="18503" y="2850"/>
                </a:cubicBezTo>
                <a:cubicBezTo>
                  <a:pt x="18521" y="2521"/>
                  <a:pt x="18534" y="2494"/>
                  <a:pt x="18673" y="2514"/>
                </a:cubicBezTo>
                <a:cubicBezTo>
                  <a:pt x="18756" y="2526"/>
                  <a:pt x="18869" y="2497"/>
                  <a:pt x="18923" y="2450"/>
                </a:cubicBezTo>
                <a:cubicBezTo>
                  <a:pt x="19063" y="2329"/>
                  <a:pt x="19247" y="1926"/>
                  <a:pt x="19299" y="1629"/>
                </a:cubicBezTo>
                <a:cubicBezTo>
                  <a:pt x="19389" y="1108"/>
                  <a:pt x="18971" y="589"/>
                  <a:pt x="18681" y="863"/>
                </a:cubicBezTo>
                <a:cubicBezTo>
                  <a:pt x="18574" y="965"/>
                  <a:pt x="18559" y="962"/>
                  <a:pt x="18492" y="831"/>
                </a:cubicBezTo>
                <a:cubicBezTo>
                  <a:pt x="18446" y="741"/>
                  <a:pt x="18354" y="689"/>
                  <a:pt x="18242" y="689"/>
                </a:cubicBezTo>
                <a:lnTo>
                  <a:pt x="18066" y="689"/>
                </a:lnTo>
                <a:close/>
                <a:moveTo>
                  <a:pt x="3286" y="741"/>
                </a:moveTo>
                <a:lnTo>
                  <a:pt x="3302" y="1614"/>
                </a:lnTo>
                <a:cubicBezTo>
                  <a:pt x="3320" y="2482"/>
                  <a:pt x="3321" y="2485"/>
                  <a:pt x="3483" y="2525"/>
                </a:cubicBezTo>
                <a:cubicBezTo>
                  <a:pt x="3640" y="2564"/>
                  <a:pt x="3647" y="2552"/>
                  <a:pt x="3667" y="2192"/>
                </a:cubicBezTo>
                <a:cubicBezTo>
                  <a:pt x="3684" y="1876"/>
                  <a:pt x="3734" y="1750"/>
                  <a:pt x="3984" y="1377"/>
                </a:cubicBezTo>
                <a:cubicBezTo>
                  <a:pt x="4260" y="964"/>
                  <a:pt x="4271" y="929"/>
                  <a:pt x="4162" y="846"/>
                </a:cubicBezTo>
                <a:cubicBezTo>
                  <a:pt x="4002" y="724"/>
                  <a:pt x="3958" y="734"/>
                  <a:pt x="3870" y="907"/>
                </a:cubicBezTo>
                <a:cubicBezTo>
                  <a:pt x="3801" y="1040"/>
                  <a:pt x="3786" y="1043"/>
                  <a:pt x="3717" y="944"/>
                </a:cubicBezTo>
                <a:cubicBezTo>
                  <a:pt x="3674" y="884"/>
                  <a:pt x="3558" y="813"/>
                  <a:pt x="3461" y="788"/>
                </a:cubicBezTo>
                <a:lnTo>
                  <a:pt x="3286" y="741"/>
                </a:lnTo>
                <a:close/>
                <a:moveTo>
                  <a:pt x="13084" y="779"/>
                </a:moveTo>
                <a:cubicBezTo>
                  <a:pt x="13029" y="777"/>
                  <a:pt x="12983" y="803"/>
                  <a:pt x="12909" y="854"/>
                </a:cubicBezTo>
                <a:cubicBezTo>
                  <a:pt x="12820" y="915"/>
                  <a:pt x="12747" y="1007"/>
                  <a:pt x="12747" y="1057"/>
                </a:cubicBezTo>
                <a:cubicBezTo>
                  <a:pt x="12747" y="1108"/>
                  <a:pt x="12704" y="1188"/>
                  <a:pt x="12650" y="1234"/>
                </a:cubicBezTo>
                <a:cubicBezTo>
                  <a:pt x="12530" y="1338"/>
                  <a:pt x="12524" y="1930"/>
                  <a:pt x="12639" y="2206"/>
                </a:cubicBezTo>
                <a:cubicBezTo>
                  <a:pt x="12682" y="2311"/>
                  <a:pt x="12788" y="2437"/>
                  <a:pt x="12878" y="2488"/>
                </a:cubicBezTo>
                <a:cubicBezTo>
                  <a:pt x="13121" y="2626"/>
                  <a:pt x="13343" y="2613"/>
                  <a:pt x="13512" y="2447"/>
                </a:cubicBezTo>
                <a:cubicBezTo>
                  <a:pt x="13673" y="2289"/>
                  <a:pt x="13708" y="2056"/>
                  <a:pt x="13590" y="1934"/>
                </a:cubicBezTo>
                <a:cubicBezTo>
                  <a:pt x="13538" y="1879"/>
                  <a:pt x="13542" y="1792"/>
                  <a:pt x="13604" y="1614"/>
                </a:cubicBezTo>
                <a:cubicBezTo>
                  <a:pt x="13722" y="1273"/>
                  <a:pt x="13627" y="1027"/>
                  <a:pt x="13317" y="869"/>
                </a:cubicBezTo>
                <a:cubicBezTo>
                  <a:pt x="13203" y="811"/>
                  <a:pt x="13138" y="781"/>
                  <a:pt x="13084" y="779"/>
                </a:cubicBezTo>
                <a:close/>
                <a:moveTo>
                  <a:pt x="4930" y="831"/>
                </a:moveTo>
                <a:cubicBezTo>
                  <a:pt x="4798" y="836"/>
                  <a:pt x="4706" y="919"/>
                  <a:pt x="4593" y="1113"/>
                </a:cubicBezTo>
                <a:cubicBezTo>
                  <a:pt x="4502" y="1268"/>
                  <a:pt x="4463" y="1455"/>
                  <a:pt x="4462" y="1731"/>
                </a:cubicBezTo>
                <a:cubicBezTo>
                  <a:pt x="4462" y="2207"/>
                  <a:pt x="4537" y="2370"/>
                  <a:pt x="4810" y="2494"/>
                </a:cubicBezTo>
                <a:cubicBezTo>
                  <a:pt x="5104" y="2627"/>
                  <a:pt x="5150" y="2618"/>
                  <a:pt x="5339" y="2383"/>
                </a:cubicBezTo>
                <a:cubicBezTo>
                  <a:pt x="5559" y="2111"/>
                  <a:pt x="5550" y="2011"/>
                  <a:pt x="5305" y="1922"/>
                </a:cubicBezTo>
                <a:cubicBezTo>
                  <a:pt x="5094" y="1845"/>
                  <a:pt x="5099" y="1710"/>
                  <a:pt x="5314" y="1710"/>
                </a:cubicBezTo>
                <a:cubicBezTo>
                  <a:pt x="5420" y="1710"/>
                  <a:pt x="5442" y="1661"/>
                  <a:pt x="5442" y="1409"/>
                </a:cubicBezTo>
                <a:cubicBezTo>
                  <a:pt x="5442" y="1080"/>
                  <a:pt x="5335" y="919"/>
                  <a:pt x="5077" y="851"/>
                </a:cubicBezTo>
                <a:cubicBezTo>
                  <a:pt x="5022" y="837"/>
                  <a:pt x="4974" y="830"/>
                  <a:pt x="4930" y="831"/>
                </a:cubicBezTo>
                <a:close/>
                <a:moveTo>
                  <a:pt x="6418" y="857"/>
                </a:moveTo>
                <a:cubicBezTo>
                  <a:pt x="6064" y="776"/>
                  <a:pt x="5834" y="1133"/>
                  <a:pt x="5834" y="1760"/>
                </a:cubicBezTo>
                <a:cubicBezTo>
                  <a:pt x="5834" y="2225"/>
                  <a:pt x="5942" y="2429"/>
                  <a:pt x="6243" y="2520"/>
                </a:cubicBezTo>
                <a:cubicBezTo>
                  <a:pt x="6358" y="2554"/>
                  <a:pt x="6472" y="2583"/>
                  <a:pt x="6496" y="2586"/>
                </a:cubicBezTo>
                <a:cubicBezTo>
                  <a:pt x="6564" y="2596"/>
                  <a:pt x="6877" y="2184"/>
                  <a:pt x="6877" y="2084"/>
                </a:cubicBezTo>
                <a:cubicBezTo>
                  <a:pt x="6877" y="2035"/>
                  <a:pt x="6787" y="1962"/>
                  <a:pt x="6677" y="1922"/>
                </a:cubicBezTo>
                <a:cubicBezTo>
                  <a:pt x="6465" y="1845"/>
                  <a:pt x="6470" y="1710"/>
                  <a:pt x="6685" y="1710"/>
                </a:cubicBezTo>
                <a:cubicBezTo>
                  <a:pt x="6791" y="1710"/>
                  <a:pt x="6810" y="1661"/>
                  <a:pt x="6810" y="1409"/>
                </a:cubicBezTo>
                <a:cubicBezTo>
                  <a:pt x="6810" y="1066"/>
                  <a:pt x="6711" y="924"/>
                  <a:pt x="6418" y="857"/>
                </a:cubicBezTo>
                <a:close/>
                <a:moveTo>
                  <a:pt x="19811" y="2006"/>
                </a:moveTo>
                <a:cubicBezTo>
                  <a:pt x="19676" y="1969"/>
                  <a:pt x="19663" y="1987"/>
                  <a:pt x="19663" y="2241"/>
                </a:cubicBezTo>
                <a:cubicBezTo>
                  <a:pt x="19663" y="2433"/>
                  <a:pt x="19698" y="2541"/>
                  <a:pt x="19777" y="2589"/>
                </a:cubicBezTo>
                <a:cubicBezTo>
                  <a:pt x="19997" y="2723"/>
                  <a:pt x="20055" y="2672"/>
                  <a:pt x="20055" y="2354"/>
                </a:cubicBezTo>
                <a:cubicBezTo>
                  <a:pt x="20055" y="2186"/>
                  <a:pt x="20035" y="2050"/>
                  <a:pt x="20008" y="2050"/>
                </a:cubicBezTo>
                <a:cubicBezTo>
                  <a:pt x="19981" y="2049"/>
                  <a:pt x="19891" y="2029"/>
                  <a:pt x="19811" y="2006"/>
                </a:cubicBezTo>
                <a:close/>
                <a:moveTo>
                  <a:pt x="19393" y="3410"/>
                </a:moveTo>
                <a:cubicBezTo>
                  <a:pt x="19100" y="3413"/>
                  <a:pt x="18808" y="3435"/>
                  <a:pt x="18787" y="3471"/>
                </a:cubicBezTo>
                <a:cubicBezTo>
                  <a:pt x="18766" y="3506"/>
                  <a:pt x="17677" y="3531"/>
                  <a:pt x="16286" y="3529"/>
                </a:cubicBezTo>
                <a:cubicBezTo>
                  <a:pt x="14077" y="3527"/>
                  <a:pt x="13793" y="3540"/>
                  <a:pt x="13579" y="3645"/>
                </a:cubicBezTo>
                <a:cubicBezTo>
                  <a:pt x="13275" y="3796"/>
                  <a:pt x="13026" y="4059"/>
                  <a:pt x="12911" y="4345"/>
                </a:cubicBezTo>
                <a:lnTo>
                  <a:pt x="12819" y="4568"/>
                </a:lnTo>
                <a:lnTo>
                  <a:pt x="12246" y="4574"/>
                </a:lnTo>
                <a:cubicBezTo>
                  <a:pt x="11931" y="4578"/>
                  <a:pt x="11512" y="4578"/>
                  <a:pt x="11314" y="4571"/>
                </a:cubicBezTo>
                <a:cubicBezTo>
                  <a:pt x="10897" y="4556"/>
                  <a:pt x="9852" y="4681"/>
                  <a:pt x="9693" y="4765"/>
                </a:cubicBezTo>
                <a:cubicBezTo>
                  <a:pt x="9632" y="4797"/>
                  <a:pt x="9421" y="4874"/>
                  <a:pt x="9222" y="4934"/>
                </a:cubicBezTo>
                <a:cubicBezTo>
                  <a:pt x="9023" y="4993"/>
                  <a:pt x="8800" y="5101"/>
                  <a:pt x="8724" y="5174"/>
                </a:cubicBezTo>
                <a:cubicBezTo>
                  <a:pt x="8612" y="5284"/>
                  <a:pt x="8437" y="5678"/>
                  <a:pt x="8343" y="6036"/>
                </a:cubicBezTo>
                <a:cubicBezTo>
                  <a:pt x="8331" y="6082"/>
                  <a:pt x="7937" y="6137"/>
                  <a:pt x="7322" y="6178"/>
                </a:cubicBezTo>
                <a:cubicBezTo>
                  <a:pt x="6188" y="6255"/>
                  <a:pt x="5901" y="6348"/>
                  <a:pt x="5430" y="6796"/>
                </a:cubicBezTo>
                <a:lnTo>
                  <a:pt x="5147" y="7066"/>
                </a:lnTo>
                <a:lnTo>
                  <a:pt x="4170" y="7107"/>
                </a:lnTo>
                <a:cubicBezTo>
                  <a:pt x="2773" y="7166"/>
                  <a:pt x="2263" y="7334"/>
                  <a:pt x="2075" y="7803"/>
                </a:cubicBezTo>
                <a:lnTo>
                  <a:pt x="1981" y="8038"/>
                </a:lnTo>
                <a:lnTo>
                  <a:pt x="1249" y="8044"/>
                </a:lnTo>
                <a:cubicBezTo>
                  <a:pt x="341" y="8053"/>
                  <a:pt x="420" y="8040"/>
                  <a:pt x="192" y="8226"/>
                </a:cubicBezTo>
                <a:lnTo>
                  <a:pt x="0" y="8383"/>
                </a:lnTo>
                <a:lnTo>
                  <a:pt x="8" y="12773"/>
                </a:lnTo>
                <a:lnTo>
                  <a:pt x="19" y="17159"/>
                </a:lnTo>
                <a:lnTo>
                  <a:pt x="181" y="17525"/>
                </a:lnTo>
                <a:cubicBezTo>
                  <a:pt x="329" y="17861"/>
                  <a:pt x="366" y="17898"/>
                  <a:pt x="657" y="17983"/>
                </a:cubicBezTo>
                <a:lnTo>
                  <a:pt x="971" y="18076"/>
                </a:lnTo>
                <a:lnTo>
                  <a:pt x="1004" y="19271"/>
                </a:lnTo>
                <a:cubicBezTo>
                  <a:pt x="1037" y="20455"/>
                  <a:pt x="1040" y="20469"/>
                  <a:pt x="1235" y="20798"/>
                </a:cubicBezTo>
                <a:cubicBezTo>
                  <a:pt x="1378" y="21039"/>
                  <a:pt x="1527" y="21182"/>
                  <a:pt x="1780" y="21320"/>
                </a:cubicBezTo>
                <a:lnTo>
                  <a:pt x="2128" y="21508"/>
                </a:lnTo>
                <a:lnTo>
                  <a:pt x="5158" y="21508"/>
                </a:lnTo>
                <a:cubicBezTo>
                  <a:pt x="8389" y="21508"/>
                  <a:pt x="8402" y="21509"/>
                  <a:pt x="8816" y="21169"/>
                </a:cubicBezTo>
                <a:cubicBezTo>
                  <a:pt x="8910" y="21092"/>
                  <a:pt x="9056" y="20924"/>
                  <a:pt x="9139" y="20798"/>
                </a:cubicBezTo>
                <a:cubicBezTo>
                  <a:pt x="9277" y="20585"/>
                  <a:pt x="9304" y="20571"/>
                  <a:pt x="9501" y="20626"/>
                </a:cubicBezTo>
                <a:cubicBezTo>
                  <a:pt x="9896" y="20738"/>
                  <a:pt x="10819" y="20834"/>
                  <a:pt x="11901" y="20876"/>
                </a:cubicBezTo>
                <a:lnTo>
                  <a:pt x="12978" y="20916"/>
                </a:lnTo>
                <a:lnTo>
                  <a:pt x="13173" y="21143"/>
                </a:lnTo>
                <a:cubicBezTo>
                  <a:pt x="13280" y="21268"/>
                  <a:pt x="13457" y="21416"/>
                  <a:pt x="13565" y="21474"/>
                </a:cubicBezTo>
                <a:cubicBezTo>
                  <a:pt x="13735" y="21563"/>
                  <a:pt x="14227" y="21576"/>
                  <a:pt x="17254" y="21561"/>
                </a:cubicBezTo>
                <a:lnTo>
                  <a:pt x="20751" y="21543"/>
                </a:lnTo>
                <a:lnTo>
                  <a:pt x="21021" y="21355"/>
                </a:lnTo>
                <a:cubicBezTo>
                  <a:pt x="21176" y="21248"/>
                  <a:pt x="21354" y="21044"/>
                  <a:pt x="21435" y="20879"/>
                </a:cubicBezTo>
                <a:lnTo>
                  <a:pt x="21577" y="20592"/>
                </a:lnTo>
                <a:lnTo>
                  <a:pt x="21591" y="12662"/>
                </a:lnTo>
                <a:cubicBezTo>
                  <a:pt x="21600" y="8023"/>
                  <a:pt x="21582" y="4631"/>
                  <a:pt x="21547" y="4484"/>
                </a:cubicBezTo>
                <a:cubicBezTo>
                  <a:pt x="21427" y="3980"/>
                  <a:pt x="20911" y="3567"/>
                  <a:pt x="20353" y="3529"/>
                </a:cubicBezTo>
                <a:cubicBezTo>
                  <a:pt x="20194" y="3518"/>
                  <a:pt x="20042" y="3487"/>
                  <a:pt x="20017" y="3460"/>
                </a:cubicBezTo>
                <a:cubicBezTo>
                  <a:pt x="19982" y="3424"/>
                  <a:pt x="19687" y="3407"/>
                  <a:pt x="19393" y="34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" name="bible-in-different-languages.jpg" descr="bible-in-different-languages.jpg"/>
          <p:cNvPicPr>
            <a:picLocks noChangeAspect="1"/>
          </p:cNvPicPr>
          <p:nvPr/>
        </p:nvPicPr>
        <p:blipFill>
          <a:blip r:embed="rId3"/>
          <a:srcRect l="1925" t="6780" r="52615"/>
          <a:stretch>
            <a:fillRect/>
          </a:stretch>
        </p:blipFill>
        <p:spPr>
          <a:xfrm>
            <a:off x="9082175" y="5472310"/>
            <a:ext cx="3550543" cy="319648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4" name="1490863545301.jpeg" descr="149086354530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267" y="850011"/>
            <a:ext cx="2953185" cy="35574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5" name="9781444745634.jpg" descr="9781444745634.jpg"/>
          <p:cNvPicPr>
            <a:picLocks noChangeAspect="1"/>
          </p:cNvPicPr>
          <p:nvPr/>
        </p:nvPicPr>
        <p:blipFill>
          <a:blip r:embed="rId5"/>
          <a:srcRect r="4" b="4"/>
          <a:stretch>
            <a:fillRect/>
          </a:stretch>
        </p:blipFill>
        <p:spPr>
          <a:xfrm>
            <a:off x="969478" y="5347096"/>
            <a:ext cx="2953148" cy="3446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1"/>
                </a:lnTo>
                <a:lnTo>
                  <a:pt x="0" y="21600"/>
                </a:lnTo>
                <a:lnTo>
                  <a:pt x="10801" y="21600"/>
                </a:lnTo>
                <a:cubicBezTo>
                  <a:pt x="16319" y="21600"/>
                  <a:pt x="18931" y="21596"/>
                  <a:pt x="20276" y="21578"/>
                </a:cubicBezTo>
                <a:lnTo>
                  <a:pt x="20625" y="21433"/>
                </a:lnTo>
                <a:cubicBezTo>
                  <a:pt x="21098" y="21241"/>
                  <a:pt x="21311" y="21067"/>
                  <a:pt x="21403" y="20794"/>
                </a:cubicBezTo>
                <a:cubicBezTo>
                  <a:pt x="21493" y="20525"/>
                  <a:pt x="21485" y="20091"/>
                  <a:pt x="21388" y="20008"/>
                </a:cubicBezTo>
                <a:cubicBezTo>
                  <a:pt x="21326" y="19955"/>
                  <a:pt x="21326" y="19925"/>
                  <a:pt x="21388" y="19872"/>
                </a:cubicBezTo>
                <a:cubicBezTo>
                  <a:pt x="21435" y="19832"/>
                  <a:pt x="21466" y="19638"/>
                  <a:pt x="21466" y="19414"/>
                </a:cubicBezTo>
                <a:cubicBezTo>
                  <a:pt x="21466" y="19201"/>
                  <a:pt x="21496" y="19013"/>
                  <a:pt x="21533" y="18994"/>
                </a:cubicBezTo>
                <a:cubicBezTo>
                  <a:pt x="21575" y="18972"/>
                  <a:pt x="21597" y="15878"/>
                  <a:pt x="21600" y="10373"/>
                </a:cubicBezTo>
                <a:cubicBezTo>
                  <a:pt x="21597" y="4807"/>
                  <a:pt x="21574" y="1026"/>
                  <a:pt x="21539" y="1007"/>
                </a:cubicBezTo>
                <a:cubicBezTo>
                  <a:pt x="21505" y="989"/>
                  <a:pt x="21456" y="892"/>
                  <a:pt x="21432" y="796"/>
                </a:cubicBezTo>
                <a:cubicBezTo>
                  <a:pt x="21372" y="561"/>
                  <a:pt x="21041" y="250"/>
                  <a:pt x="20709" y="112"/>
                </a:cubicBezTo>
                <a:cubicBezTo>
                  <a:pt x="20444" y="2"/>
                  <a:pt x="20223" y="0"/>
                  <a:pt x="10221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6" name="Screenshot 2019-04-24 at 17.50.31.png" descr="Screenshot 2019-04-24 at 17.50.3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1494" y="1127670"/>
            <a:ext cx="3291916" cy="319643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7" name="Repairing-Torn-and-Wrinkled-Bible-Pages-4.jpg" descr="Repairing-Torn-and-Wrinkled-Bible-Pages-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2169" y="5069078"/>
            <a:ext cx="3080462" cy="205079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8" name="91LnWopBluL.jpg" descr="91LnWopBlu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3408" y="7235352"/>
            <a:ext cx="3417983" cy="205079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1" animBg="1" advAuto="0"/>
      <p:bldP spid="163" grpId="5" animBg="1" advAuto="0"/>
      <p:bldP spid="164" grpId="2" animBg="1" advAuto="0"/>
      <p:bldP spid="165" grpId="6" animBg="1" advAuto="0"/>
      <p:bldP spid="166" grpId="3" animBg="1" advAuto="0"/>
      <p:bldP spid="167" grpId="4" animBg="1" advAuto="0"/>
      <p:bldP spid="168" grpId="7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4E3E35-9281-0241-BD39-BBC73AAAD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2" y="0"/>
            <a:ext cx="13063792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6709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E8AA537-FECF-F544-8AA0-53413D42F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1" y="1"/>
            <a:ext cx="1303254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4414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0</Words>
  <Application>Microsoft Macintosh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Helvetica Neue</vt:lpstr>
      <vt:lpstr>Helvetica Neue Light</vt:lpstr>
      <vt:lpstr>Helvetica Neue Medium</vt:lpstr>
      <vt:lpstr>Helvetica Neue Thin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Rachel Sheppard</cp:lastModifiedBy>
  <cp:revision>23</cp:revision>
  <dcterms:modified xsi:type="dcterms:W3CDTF">2020-11-10T09:57:28Z</dcterms:modified>
</cp:coreProperties>
</file>