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8" r:id="rId7"/>
    <p:sldId id="271" r:id="rId8"/>
    <p:sldId id="269" r:id="rId9"/>
    <p:sldId id="270" r:id="rId10"/>
    <p:sldId id="272" r:id="rId11"/>
    <p:sldId id="273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7090"/>
            <a:ext cx="4093590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5B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FF9BD4A2-B586-9844-B0CE-82F1B7D7A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1" y="650497"/>
            <a:ext cx="371868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5B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hand&#10;&#10;Description automatically generated">
            <a:extLst>
              <a:ext uri="{FF2B5EF4-FFF2-40B4-BE49-F238E27FC236}">
                <a16:creationId xmlns:a16="http://schemas.microsoft.com/office/drawing/2014/main" id="{4D2A9841-9903-6E46-9545-577C53A6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880101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ck hanging off the side of a building&#10;&#10;Description automatically generated">
            <a:extLst>
              <a:ext uri="{FF2B5EF4-FFF2-40B4-BE49-F238E27FC236}">
                <a16:creationId xmlns:a16="http://schemas.microsoft.com/office/drawing/2014/main" id="{A8D963E5-0837-F142-BB6D-4DDDA09B8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84" b="22877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90D45-08D1-1740-8F78-1D57921F1D93}"/>
              </a:ext>
            </a:extLst>
          </p:cNvPr>
          <p:cNvSpPr txBox="1"/>
          <p:nvPr/>
        </p:nvSpPr>
        <p:spPr>
          <a:xfrm>
            <a:off x="2691519" y="2244060"/>
            <a:ext cx="3760961" cy="2369880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5400" b="1">
                <a:latin typeface="Arial" panose="020B0604020202020204" pitchFamily="34" charset="0"/>
                <a:cs typeface="Arial" panose="020B0604020202020204" pitchFamily="34" charset="0"/>
              </a:rPr>
              <a:t>40 years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later…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74757F8-04CF-924B-9238-3518EDCF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499"/>
            <a:ext cx="2281574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0D9644-1716-E54F-8D0B-0CE9C999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0"/>
            <a:ext cx="9143999" cy="68567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and took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them to live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in their own promised land.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664A2EDF-9DD0-1D4C-9CC0-8885FB6B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0"/>
            <a:ext cx="9143999" cy="68567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9" y="5867400"/>
            <a:ext cx="9218917" cy="990600"/>
            <a:chOff x="-24343" y="5867400"/>
            <a:chExt cx="9218917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-24343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wants his people to trust Him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outdoor, person, riding, small&#10;&#10;Description automatically generated">
            <a:extLst>
              <a:ext uri="{FF2B5EF4-FFF2-40B4-BE49-F238E27FC236}">
                <a16:creationId xmlns:a16="http://schemas.microsoft.com/office/drawing/2014/main" id="{5334C89A-60F2-5C41-9A4E-3B3A152B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4" r="-2" b="-2"/>
          <a:stretch/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60F1D-5B3E-3249-9D40-C1E47E7CD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3" r="-3" b="17711"/>
          <a:stretch/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3" name="Picture 2" descr="A picture containing state, outdoor, grass, ride&#10;&#10;Description automatically generated">
            <a:extLst>
              <a:ext uri="{FF2B5EF4-FFF2-40B4-BE49-F238E27FC236}">
                <a16:creationId xmlns:a16="http://schemas.microsoft.com/office/drawing/2014/main" id="{1DDE097B-3658-BA4F-AC96-FFA5FFC31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41" r="6083" b="3"/>
          <a:stretch/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up a clock in the middle of a forest&#10;&#10;Description automatically generated">
            <a:extLst>
              <a:ext uri="{FF2B5EF4-FFF2-40B4-BE49-F238E27FC236}">
                <a16:creationId xmlns:a16="http://schemas.microsoft.com/office/drawing/2014/main" id="{EA279FC7-D7DE-E647-B4FE-46F7517C1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7" r="1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ath with trees on the side of a mountain&#10;&#10;Description automatically generated">
            <a:extLst>
              <a:ext uri="{FF2B5EF4-FFF2-40B4-BE49-F238E27FC236}">
                <a16:creationId xmlns:a16="http://schemas.microsoft.com/office/drawing/2014/main" id="{6D3BB433-F5AE-2748-AAD7-0F15360D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6" r="12001" b="2"/>
          <a:stretch/>
        </p:blipFill>
        <p:spPr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7" name="Picture 16" descr="A picture containing table, cup, food, plate&#10;&#10;Description automatically generated">
            <a:extLst>
              <a:ext uri="{FF2B5EF4-FFF2-40B4-BE49-F238E27FC236}">
                <a16:creationId xmlns:a16="http://schemas.microsoft.com/office/drawing/2014/main" id="{49BAB187-0C87-1540-B349-2262DD5EA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1" r="4" b="7214"/>
          <a:stretch/>
        </p:blipFill>
        <p:spPr>
          <a:xfrm>
            <a:off x="20" y="4069976"/>
            <a:ext cx="2651478" cy="2788023"/>
          </a:xfrm>
          <a:prstGeom prst="rect">
            <a:avLst/>
          </a:prstGeom>
        </p:spPr>
      </p:pic>
      <p:pic>
        <p:nvPicPr>
          <p:cNvPr id="9" name="Picture 8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00E08BCD-5A4A-804D-AB42-8D764B339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2" r="30834" b="-2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</p:spPr>
      </p:pic>
      <p:pic>
        <p:nvPicPr>
          <p:cNvPr id="13" name="Picture 12" descr="An open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7AA947B7-5BEC-CF46-AFDB-25590E3428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56" r="10221" b="2"/>
          <a:stretch/>
        </p:blipFill>
        <p:spPr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Picture 4" descr="A picture containing outdoor, fruit, grape, rock&#10;&#10;Description automatically generated">
            <a:extLst>
              <a:ext uri="{FF2B5EF4-FFF2-40B4-BE49-F238E27FC236}">
                <a16:creationId xmlns:a16="http://schemas.microsoft.com/office/drawing/2014/main" id="{E59F09E1-AB90-954D-A14D-27454D9BB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9" r="11103" b="-4"/>
          <a:stretch/>
        </p:blipFill>
        <p:spPr>
          <a:xfrm>
            <a:off x="6484620" y="4069976"/>
            <a:ext cx="265938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2CBC5-4AA0-1448-AA7B-319FC82E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"/>
          <a:stretch/>
        </p:blipFill>
        <p:spPr>
          <a:xfrm>
            <a:off x="20" y="1"/>
            <a:ext cx="4512346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4" name="Picture 3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000CD4B4-CAD2-C14D-8CF6-2D3534D85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12"/>
          <a:stretch/>
        </p:blipFill>
        <p:spPr>
          <a:xfrm>
            <a:off x="3230292" y="10"/>
            <a:ext cx="3623720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2" name="Picture 1" descr="A stone wall&#10;&#10;Description automatically generated">
            <a:extLst>
              <a:ext uri="{FF2B5EF4-FFF2-40B4-BE49-F238E27FC236}">
                <a16:creationId xmlns:a16="http://schemas.microsoft.com/office/drawing/2014/main" id="{F5E887A9-A383-FA4F-87F3-7C9EFB536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3" r="16547"/>
          <a:stretch/>
        </p:blipFill>
        <p:spPr>
          <a:xfrm>
            <a:off x="3051398" y="-1"/>
            <a:ext cx="6092602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758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</Words>
  <Application>Microsoft Macintosh PowerPoint</Application>
  <PresentationFormat>On-screen Show (4:3)</PresentationFormat>
  <Paragraphs>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2020-10-19T15:05:52Z</dcterms:created>
  <dcterms:modified xsi:type="dcterms:W3CDTF">2020-10-19T15:09:38Z</dcterms:modified>
</cp:coreProperties>
</file>