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73" r:id="rId8"/>
    <p:sldId id="269" r:id="rId9"/>
    <p:sldId id="268" r:id="rId10"/>
    <p:sldId id="270" r:id="rId11"/>
    <p:sldId id="271" r:id="rId12"/>
    <p:sldId id="272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649224" y="210012"/>
            <a:ext cx="7845552" cy="3293209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Yet some people accepted him and put their faith in him.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So he gave them the right to be the children of God.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John 1:12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DCB00-BABF-A34F-80E8-68141D6D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" r="16275" b="-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76A2C1-F51A-3244-A2EF-A37453DF670A}"/>
              </a:ext>
            </a:extLst>
          </p:cNvPr>
          <p:cNvSpPr txBox="1"/>
          <p:nvPr/>
        </p:nvSpPr>
        <p:spPr>
          <a:xfrm rot="20847246">
            <a:off x="2186607" y="3295574"/>
            <a:ext cx="380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" pitchFamily="2" charset="77"/>
                <a:ea typeface="Apple Symbols" panose="02000000000000000000" pitchFamily="2" charset="-79"/>
                <a:cs typeface="Apple Symbols" panose="02000000000000000000" pitchFamily="2" charset="-79"/>
              </a:rPr>
              <a:t>To all who believe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70E86-0ED7-7A48-A946-EEF0C09DED88}"/>
              </a:ext>
            </a:extLst>
          </p:cNvPr>
          <p:cNvSpPr txBox="1"/>
          <p:nvPr/>
        </p:nvSpPr>
        <p:spPr>
          <a:xfrm rot="20847246">
            <a:off x="3054527" y="3942940"/>
            <a:ext cx="2338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" pitchFamily="2" charset="77"/>
                <a:ea typeface="Apple Symbols" panose="02000000000000000000" pitchFamily="2" charset="-79"/>
                <a:cs typeface="Apple Symbols" panose="02000000000000000000" pitchFamily="2" charset="-79"/>
              </a:rPr>
              <a:t>With love from God</a:t>
            </a:r>
          </a:p>
        </p:txBody>
      </p:sp>
    </p:spTree>
    <p:extLst>
      <p:ext uri="{BB962C8B-B14F-4D97-AF65-F5344CB8AC3E}">
        <p14:creationId xmlns:p14="http://schemas.microsoft.com/office/powerpoint/2010/main" val="113010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EC1E4092-F60D-A84C-AD48-57D4BDBA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1CEA5D-2947-0A48-8537-00D19F63451A}"/>
              </a:ext>
            </a:extLst>
          </p:cNvPr>
          <p:cNvSpPr txBox="1"/>
          <p:nvPr/>
        </p:nvSpPr>
        <p:spPr>
          <a:xfrm>
            <a:off x="1010652" y="841171"/>
            <a:ext cx="71226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stable warm and dry,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that star that shone in the sky,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baby who came from above,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bring us the wonderful gift of God’s love.</a:t>
            </a:r>
          </a:p>
        </p:txBody>
      </p:sp>
    </p:spTree>
    <p:extLst>
      <p:ext uri="{BB962C8B-B14F-4D97-AF65-F5344CB8AC3E}">
        <p14:creationId xmlns:p14="http://schemas.microsoft.com/office/powerpoint/2010/main" val="152732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D36B300D-C84A-D34C-8850-36A17B64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2288127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13B164F3-8975-A04E-9E8F-DDDDAFCE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Angels announced the Good News of His birth</a:t>
              </a:r>
              <a:r>
                <a:rPr lang="en-GB" b="1" dirty="0"/>
                <a:t>,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60848DA2-4C41-174E-9ADA-7BFE7A19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gift of God’s love is for everyone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grass, sitting, food&#10;&#10;Description automatically generated">
            <a:extLst>
              <a:ext uri="{FF2B5EF4-FFF2-40B4-BE49-F238E27FC236}">
                <a16:creationId xmlns:a16="http://schemas.microsoft.com/office/drawing/2014/main" id="{84217852-5123-144F-8A00-9D96E20A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1686D-EC87-5141-ADFD-8A4CF2EEE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7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579390" y="382012"/>
            <a:ext cx="7985219" cy="3046988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God loved the people of this world so much that he gave his only Son, 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 that everyone who has faith in him will have eternal life and never really die.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John 3:16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DCB00-BABF-A34F-80E8-68141D6D3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" r="16275" b="-1"/>
          <a:stretch/>
        </p:blipFill>
        <p:spPr>
          <a:xfrm>
            <a:off x="1095446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C7D4D2-25CE-4D40-830B-84F66A771FC0}"/>
              </a:ext>
            </a:extLst>
          </p:cNvPr>
          <p:cNvSpPr txBox="1"/>
          <p:nvPr/>
        </p:nvSpPr>
        <p:spPr>
          <a:xfrm rot="20847246">
            <a:off x="3054527" y="3942940"/>
            <a:ext cx="2338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adley Hand" pitchFamily="2" charset="77"/>
                <a:ea typeface="Apple Symbols" panose="02000000000000000000" pitchFamily="2" charset="-79"/>
                <a:cs typeface="Apple Symbols" panose="02000000000000000000" pitchFamily="2" charset="-79"/>
              </a:rPr>
              <a:t>With love from God</a:t>
            </a:r>
          </a:p>
        </p:txBody>
      </p:sp>
    </p:spTree>
    <p:extLst>
      <p:ext uri="{BB962C8B-B14F-4D97-AF65-F5344CB8AC3E}">
        <p14:creationId xmlns:p14="http://schemas.microsoft.com/office/powerpoint/2010/main" val="192623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Macintosh PowerPoint</Application>
  <PresentationFormat>On-screen Show (4:3)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Bradley Hand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2020-10-23T14:38:45Z</dcterms:created>
  <dcterms:modified xsi:type="dcterms:W3CDTF">2020-10-23T14:38:52Z</dcterms:modified>
</cp:coreProperties>
</file>