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0" r:id="rId14"/>
    <p:sldId id="273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F8D79-053B-ED4F-A973-F6750FD3D6EE}" v="21" dt="2020-11-05T22:07:28.7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5"/>
  </p:normalViewPr>
  <p:slideViewPr>
    <p:cSldViewPr snapToGrid="0" snapToObjects="1">
      <p:cViewPr varScale="1">
        <p:scale>
          <a:sx n="107" d="100"/>
          <a:sy n="107" d="100"/>
        </p:scale>
        <p:origin x="1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11/5/20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1D61B5-FF0B-624F-B3C0-CCA844AB8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93" r="2" b="21412"/>
          <a:stretch/>
        </p:blipFill>
        <p:spPr>
          <a:xfrm>
            <a:off x="4632324" y="10"/>
            <a:ext cx="451167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1BD3B-9171-4F46-8CC7-4B95F1D3C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22" r="4" b="18493"/>
          <a:stretch/>
        </p:blipFill>
        <p:spPr>
          <a:xfrm>
            <a:off x="20" y="4069976"/>
            <a:ext cx="2651478" cy="2788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D3931-8F5D-044B-AE69-838433DEF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193" r="4" b="12892"/>
          <a:stretch/>
        </p:blipFill>
        <p:spPr>
          <a:xfrm>
            <a:off x="2772149" y="3257176"/>
            <a:ext cx="3591820" cy="3600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BC4CA2-9FE4-F147-B81C-C55FAFC156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548" r="2" b="3457"/>
          <a:stretch/>
        </p:blipFill>
        <p:spPr>
          <a:xfrm>
            <a:off x="20" y="10"/>
            <a:ext cx="4511656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1FB3B30-5B8D-A447-A860-FA335A50D6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4" r="-1" b="-1"/>
          <a:stretch/>
        </p:blipFill>
        <p:spPr>
          <a:xfrm>
            <a:off x="6484620" y="4069976"/>
            <a:ext cx="265938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0523D-ACA7-0340-BF47-C475C762B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27" r="1" b="15504"/>
          <a:stretch/>
        </p:blipFill>
        <p:spPr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F6042-1DBC-114E-859F-3F78A7FBF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1" b="45085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7314A-EB3E-4D41-8187-294A1460C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11" r="13505" b="-1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8619F-73A0-FD43-9C51-13843491DF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" r="5865"/>
          <a:stretch/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13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95DB74-751E-FB44-BE85-63A371317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" r="7261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8F9BF5-2586-3B40-82B1-95AAF9C50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635" y="1986446"/>
            <a:ext cx="7081396" cy="4720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464EE0-CFB7-ED42-AB45-EAAD539E25E0}"/>
              </a:ext>
            </a:extLst>
          </p:cNvPr>
          <p:cNvSpPr txBox="1"/>
          <p:nvPr/>
        </p:nvSpPr>
        <p:spPr>
          <a:xfrm>
            <a:off x="2276692" y="594862"/>
            <a:ext cx="217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so sorry.  </a:t>
            </a:r>
          </a:p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can’t come because….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155EB-15A8-5F4C-8ADB-DAC2A615E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18" y="189549"/>
            <a:ext cx="3068777" cy="2311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0D2F0D-5DF9-014C-AD84-3B9F99B96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36" y="1969190"/>
            <a:ext cx="3068777" cy="2311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35DFC-ED19-AA43-9ACA-42AC64BE0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04" y="4268517"/>
            <a:ext cx="3068777" cy="2311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C0C66A-4931-7C48-B9FA-7AC95845F249}"/>
              </a:ext>
            </a:extLst>
          </p:cNvPr>
          <p:cNvSpPr txBox="1"/>
          <p:nvPr/>
        </p:nvSpPr>
        <p:spPr>
          <a:xfrm>
            <a:off x="624606" y="2351700"/>
            <a:ext cx="2179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can’t come either.  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to….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F0134-C3E2-9F45-86EA-F7837F18F624}"/>
              </a:ext>
            </a:extLst>
          </p:cNvPr>
          <p:cNvSpPr txBox="1"/>
          <p:nvPr/>
        </p:nvSpPr>
        <p:spPr>
          <a:xfrm>
            <a:off x="1201213" y="4491478"/>
            <a:ext cx="2222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afraid today is no good for me because….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04D82-EA85-4049-AEE1-89188D0B4310}"/>
              </a:ext>
            </a:extLst>
          </p:cNvPr>
          <p:cNvSpPr txBox="1"/>
          <p:nvPr/>
        </p:nvSpPr>
        <p:spPr>
          <a:xfrm>
            <a:off x="5898570" y="680446"/>
            <a:ext cx="2758542" cy="707886"/>
          </a:xfrm>
          <a:prstGeom prst="rect">
            <a:avLst/>
          </a:prstGeom>
          <a:noFill/>
          <a:ln w="571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EXCUSES</a:t>
            </a:r>
          </a:p>
        </p:txBody>
      </p:sp>
    </p:spTree>
    <p:extLst>
      <p:ext uri="{BB962C8B-B14F-4D97-AF65-F5344CB8AC3E}">
        <p14:creationId xmlns:p14="http://schemas.microsoft.com/office/powerpoint/2010/main" val="216450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B475BB-3EE2-D24C-84EF-B31A343B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B74EF16E-8B49-A745-B142-455D355F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2292263" cy="17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11F39942-8CC1-6945-AAA1-04DF3C75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He brought us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Good News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from the Father above,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woman, standing, man&#10;&#10;Description automatically generated">
            <a:extLst>
              <a:ext uri="{FF2B5EF4-FFF2-40B4-BE49-F238E27FC236}">
                <a16:creationId xmlns:a16="http://schemas.microsoft.com/office/drawing/2014/main" id="{FC186CA1-5454-F846-BB5A-49DBF341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834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kingdom of Heaven is like a big party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C3CB3-72C3-DB42-9E35-9D82C422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28" r="-1" b="-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95DB74-751E-FB44-BE85-63A371317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" r="7261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A50F0-F2A7-6046-A411-A6D0A9F3F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9000"/>
          </a:blip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317810-098D-354D-B3D6-BFE79A466D0F}"/>
              </a:ext>
            </a:extLst>
          </p:cNvPr>
          <p:cNvSpPr txBox="1"/>
          <p:nvPr/>
        </p:nvSpPr>
        <p:spPr>
          <a:xfrm>
            <a:off x="231569" y="2228671"/>
            <a:ext cx="8912431" cy="240065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/>
            </a:scene3d>
          </a:bodyPr>
          <a:lstStyle/>
          <a:p>
            <a:r>
              <a:rPr lang="en-US" sz="15000" b="1" dirty="0">
                <a:solidFill>
                  <a:srgbClr val="FFCC0E"/>
                </a:solidFill>
                <a:effectLst>
                  <a:reflection stA="45000" endPos="65000" dist="50800" dir="5400000" sy="-100000" algn="bl" rotWithShape="0"/>
                </a:effectLst>
                <a:latin typeface="Bauhaus 93" pitchFamily="82" charset="77"/>
                <a:cs typeface="Arial" panose="020B0604020202020204" pitchFamily="34" charset="0"/>
              </a:rPr>
              <a:t>PARTY!!!!</a:t>
            </a:r>
          </a:p>
        </p:txBody>
      </p:sp>
    </p:spTree>
    <p:extLst>
      <p:ext uri="{BB962C8B-B14F-4D97-AF65-F5344CB8AC3E}">
        <p14:creationId xmlns:p14="http://schemas.microsoft.com/office/powerpoint/2010/main" val="17866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2E494-07E4-D746-B774-95BB6035D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72" r="11779" b="-2"/>
          <a:stretch/>
        </p:blipFill>
        <p:spPr>
          <a:xfrm>
            <a:off x="5845889" y="3506112"/>
            <a:ext cx="329811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906D5-E8FD-634A-9728-D310EAADE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64" r="9014" b="1"/>
          <a:stretch/>
        </p:blipFill>
        <p:spPr>
          <a:xfrm>
            <a:off x="20" y="10"/>
            <a:ext cx="6865999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381C94-D7C4-E54D-BDCC-869E7A2D9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243"/>
          <a:stretch/>
        </p:blipFill>
        <p:spPr>
          <a:xfrm>
            <a:off x="4626141" y="10"/>
            <a:ext cx="4517859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3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</Words>
  <Application>Microsoft Macintosh PowerPoint</Application>
  <PresentationFormat>On-screen Show (4:3)</PresentationFormat>
  <Paragraphs>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Bauhaus 93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2</cp:revision>
  <dcterms:created xsi:type="dcterms:W3CDTF">2020-11-05T22:07:19Z</dcterms:created>
  <dcterms:modified xsi:type="dcterms:W3CDTF">2020-11-05T22:11:58Z</dcterms:modified>
</cp:coreProperties>
</file>