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72" r:id="rId7"/>
    <p:sldId id="268" r:id="rId8"/>
    <p:sldId id="259" r:id="rId9"/>
    <p:sldId id="260" r:id="rId10"/>
    <p:sldId id="269" r:id="rId11"/>
    <p:sldId id="270" r:id="rId12"/>
    <p:sldId id="271" r:id="rId13"/>
    <p:sldId id="267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5"/>
  </p:normalViewPr>
  <p:slideViewPr>
    <p:cSldViewPr snapToGrid="0" snapToObjects="1">
      <p:cViewPr varScale="1">
        <p:scale>
          <a:sx n="105" d="100"/>
          <a:sy n="105" d="100"/>
        </p:scale>
        <p:origin x="1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7EE9F0D-1C0F-6F43-A650-A3B3BD7E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44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452135C-DBC3-F544-95F9-A0C33899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A018B0B-DB41-9F40-87CE-676A860B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3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87FAE-4815-654D-8180-BB6241455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8" r="15588" b="-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8EE0BD-65FA-CB4B-8383-D04A5C3959AA}"/>
              </a:ext>
            </a:extLst>
          </p:cNvPr>
          <p:cNvSpPr txBox="1"/>
          <p:nvPr/>
        </p:nvSpPr>
        <p:spPr>
          <a:xfrm>
            <a:off x="499872" y="5132832"/>
            <a:ext cx="3108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85345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67ED03F0-B4A0-F14E-BDEE-60DDDE39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16434"/>
            <a:ext cx="2286000" cy="17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FC21EB3F-2FCB-B843-9BC7-49C028FD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09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0" y="5867401"/>
            <a:ext cx="920099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they were followed 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by Kings;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some did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wrong, some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did right</a:t>
              </a:r>
              <a:r>
                <a:rPr lang="en-GB" b="1" dirty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CA5ACBEA-F9C8-4B4A-A92F-1E88D12E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00996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52160"/>
            <a:ext cx="9352167" cy="1005840"/>
            <a:chOff x="0" y="5852160"/>
            <a:chExt cx="9352167" cy="10058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25287" y="5852160"/>
              <a:ext cx="9326880" cy="1005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chooses a king who follows His 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B0F630-57EC-414B-BB52-6B561A50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6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6FA3CBC-098A-7C4B-AC03-55BA5165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4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EA0BCE-C51A-D848-8634-58AAF236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5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47ED7CF-C5F4-4B48-A817-3026A00C9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8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</Words>
  <Application>Microsoft Macintosh PowerPoint</Application>
  <PresentationFormat>On-screen Show (4:3)</PresentationFormat>
  <Paragraphs>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2020-11-06T17:59:04Z</dcterms:created>
  <dcterms:modified xsi:type="dcterms:W3CDTF">2020-11-06T18:01:27Z</dcterms:modified>
</cp:coreProperties>
</file>