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1" r:id="rId4"/>
    <p:sldId id="258" r:id="rId5"/>
    <p:sldId id="263" r:id="rId6"/>
    <p:sldId id="265" r:id="rId7"/>
    <p:sldId id="266" r:id="rId8"/>
    <p:sldId id="259" r:id="rId9"/>
    <p:sldId id="260" r:id="rId10"/>
    <p:sldId id="267" r:id="rId11"/>
    <p:sldId id="268" r:id="rId12"/>
    <p:sldId id="269" r:id="rId13"/>
    <p:sldId id="270" r:id="rId14"/>
    <p:sldId id="271" r:id="rId15"/>
    <p:sldId id="272" r:id="rId16"/>
    <p:sldId id="264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27DFF-D5C2-6441-B2E1-D8311ECF66D6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8185F-5891-834F-8497-05E853A56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05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EE59F3B0-238D-7847-B14E-C8B24502EEF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E39A04F-3735-E546-B7B4-738D3555CF1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3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>
            <a:extLst>
              <a:ext uri="{FF2B5EF4-FFF2-40B4-BE49-F238E27FC236}">
                <a16:creationId xmlns:a16="http://schemas.microsoft.com/office/drawing/2014/main" id="{79714CBD-EEED-9747-900E-D9C6238617D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C0582910-40F0-B446-B95D-0D4074EB9FF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83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686FF546-D9B8-D043-89EF-28BF2BF9705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FAFDEE94-72C2-6E4B-B5D5-A9D3003ED80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30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F6B85E70-5157-374D-B000-335272FA409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324AFB39-DF9F-2A43-ABDE-C617DDE83CE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51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A85B6CE5-A7FC-B948-A6C1-7FFE86D538E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723947EF-8567-7C40-99CD-445C9ED4E82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4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F9E74344-110F-9B41-B70D-37264CFCB57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4F40CEAF-6FD6-064F-9475-0BC440650E2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61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3F74BE6F-D01A-1147-8215-A738AC7B017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0B6FE44F-94BD-D548-BE9F-5D8FC3F8093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61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1DA1F448-091D-7441-8263-0A7D8178A7D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1DD6FDC4-36CA-5D43-B1C6-976C241FC7F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46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6CD39F4F-D3B4-E245-8CDE-5D14D3ED3DD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66EAAD46-F1BF-2F41-996F-42C70DD93FF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280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>
            <a:extLst>
              <a:ext uri="{FF2B5EF4-FFF2-40B4-BE49-F238E27FC236}">
                <a16:creationId xmlns:a16="http://schemas.microsoft.com/office/drawing/2014/main" id="{8717073E-269F-8A49-A579-97619415002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72ADDA61-D156-4E43-9323-02535BA2208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85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A335F4BD-AFFD-7349-B9E7-03B81D13F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23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6C747E21-1348-584C-ABDD-6CDB4F7A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88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0ED4DDDD-A1F3-AB46-BE5E-857EC247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8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8A3E6986-9B44-EB49-91B1-C77C3A19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35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648BA4D9-1A40-9245-A2AD-96FC6EAF2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59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773A1E70-3589-4943-9675-B4D644D2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7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659154" y="0"/>
            <a:ext cx="1897292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13163" y="0"/>
            <a:ext cx="1902325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EC17DC-5AC2-F044-9CE0-5EC3B7156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95" r="2" b="7059"/>
          <a:stretch/>
        </p:blipFill>
        <p:spPr>
          <a:xfrm>
            <a:off x="1998220" y="-1"/>
            <a:ext cx="7144670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8220" y="0"/>
            <a:ext cx="1465306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182CC217-2053-884F-AD92-73500311F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81" r="-1" b="10904"/>
          <a:stretch/>
        </p:blipFill>
        <p:spPr>
          <a:xfrm>
            <a:off x="2149516" y="3452813"/>
            <a:ext cx="7148493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95507" y="3452813"/>
            <a:ext cx="2055742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70CE86F-7BBA-494C-ADE8-2904B961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70" y="1713053"/>
            <a:ext cx="2287929" cy="17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4421221-0F51-604C-B469-0100DAB4C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Their enemies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came, 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took God’s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people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away,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, sitting, table&#10;&#10;Description automatically generated">
            <a:extLst>
              <a:ext uri="{FF2B5EF4-FFF2-40B4-BE49-F238E27FC236}">
                <a16:creationId xmlns:a16="http://schemas.microsoft.com/office/drawing/2014/main" id="{95D33B08-A1F5-B947-B13D-0D6CECA9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says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, ‘Come back to me’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931B37EC-A950-3A41-8E0A-D9764F5A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48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C4A3456D-66FE-B34B-9414-2B5CFDDB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22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F5FF2EC6-3699-EE4D-8A2D-578B4C097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13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336B4D2-FDBA-0641-8954-1D9F6AF6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31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</Words>
  <Application>Microsoft Macintosh PowerPoint</Application>
  <PresentationFormat>On-screen Show (4:3)</PresentationFormat>
  <Paragraphs>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2020-12-08T17:25:47Z</dcterms:created>
  <dcterms:modified xsi:type="dcterms:W3CDTF">2020-12-08T17:27:42Z</dcterms:modified>
</cp:coreProperties>
</file>