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1" r:id="rId4"/>
    <p:sldId id="258" r:id="rId5"/>
    <p:sldId id="263" r:id="rId6"/>
    <p:sldId id="264" r:id="rId7"/>
    <p:sldId id="265" r:id="rId8"/>
    <p:sldId id="268" r:id="rId9"/>
    <p:sldId id="267" r:id="rId10"/>
    <p:sldId id="270" r:id="rId11"/>
    <p:sldId id="269" r:id="rId12"/>
    <p:sldId id="272" r:id="rId13"/>
    <p:sldId id="273" r:id="rId14"/>
    <p:sldId id="271" r:id="rId15"/>
    <p:sldId id="274" r:id="rId16"/>
    <p:sldId id="262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631"/>
  </p:normalViewPr>
  <p:slideViewPr>
    <p:cSldViewPr snapToGrid="0" snapToObjects="1">
      <p:cViewPr varScale="1">
        <p:scale>
          <a:sx n="101" d="100"/>
          <a:sy n="101" d="100"/>
        </p:scale>
        <p:origin x="76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12/8/20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12/8/20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2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12/8/20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7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12/8/20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12/8/20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12/8/20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12/8/20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12/8/20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12/8/20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7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12/8/20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4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12/8/20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5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9C071-298B-8E4B-9D4A-1D0DB737AD5C}" type="datetimeFigureOut">
              <a:rPr lang="en-US" smtClean="0"/>
              <a:t>12/8/20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4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F35291B2-0081-F046-8EC9-BAE0CB63D5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13" name="Picture 1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976D97D5-A7C4-FF43-9572-C774F3F2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F4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BF3C73-CD2E-934A-B7B1-941895A80A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29"/>
          <a:stretch/>
        </p:blipFill>
        <p:spPr>
          <a:xfrm>
            <a:off x="689709" y="643467"/>
            <a:ext cx="776458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270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555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08A782-A2EB-734D-8F02-B94A026BD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995" y="643467"/>
            <a:ext cx="807400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19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A4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7DED8A-702B-A14A-8C10-0964B5882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2202180"/>
            <a:ext cx="8178799" cy="245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984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C3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DA75E5-184F-514D-BDC7-062DFFEC9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282065"/>
            <a:ext cx="8178799" cy="429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46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B78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1B125C-3C29-474F-AB59-12FD09F31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230948"/>
            <a:ext cx="8178799" cy="439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911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5020F7-245D-3C43-9CCE-4C9C15B6100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10608" y="0"/>
            <a:ext cx="913339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05E745-6841-3A47-A4EB-FB8B04188BDA}"/>
              </a:ext>
            </a:extLst>
          </p:cNvPr>
          <p:cNvSpPr txBox="1"/>
          <p:nvPr/>
        </p:nvSpPr>
        <p:spPr>
          <a:xfrm>
            <a:off x="546265" y="797510"/>
            <a:ext cx="805147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Do you not know? </a:t>
            </a:r>
          </a:p>
          <a:p>
            <a:pPr algn="ctr"/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Have you not heard? </a:t>
            </a:r>
          </a:p>
          <a:p>
            <a:pPr algn="ctr"/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The Lord is the everlasting God.</a:t>
            </a:r>
          </a:p>
          <a:p>
            <a:pPr algn="ctr"/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He is creator of all the earth</a:t>
            </a:r>
          </a:p>
          <a:p>
            <a:pPr algn="ctr"/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The Lord is the everlasting God.</a:t>
            </a:r>
          </a:p>
          <a:p>
            <a:pPr algn="ctr"/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He never grows tired, never grows weary</a:t>
            </a:r>
          </a:p>
          <a:p>
            <a:pPr algn="ctr"/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No one understands His thoughts.</a:t>
            </a:r>
          </a:p>
          <a:p>
            <a:pPr algn="ctr"/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He strengthens those who are weak and tired;</a:t>
            </a:r>
          </a:p>
          <a:p>
            <a:pPr algn="ctr"/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I’m </a:t>
            </a:r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gonna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put my hope in the Lord!</a:t>
            </a:r>
          </a:p>
          <a:p>
            <a:pPr algn="ctr"/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Isaiah 40:28-31</a:t>
            </a:r>
          </a:p>
        </p:txBody>
      </p:sp>
    </p:spTree>
    <p:extLst>
      <p:ext uri="{BB962C8B-B14F-4D97-AF65-F5344CB8AC3E}">
        <p14:creationId xmlns:p14="http://schemas.microsoft.com/office/powerpoint/2010/main" val="1487166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09957DC3-9DAF-B54F-B604-D897B5F9A6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3" name="Picture 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FA6DAD5D-AA4A-E348-B890-5DD7D86A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56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mountain, sitting, table&#10;&#10;Description automatically generated">
            <a:extLst>
              <a:ext uri="{FF2B5EF4-FFF2-40B4-BE49-F238E27FC236}">
                <a16:creationId xmlns:a16="http://schemas.microsoft.com/office/drawing/2014/main" id="{970CE86F-7BBA-494C-ADE8-2904B9618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6070" y="1713053"/>
            <a:ext cx="2287929" cy="171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mountain, sitting, table&#10;&#10;Description automatically generated">
            <a:extLst>
              <a:ext uri="{FF2B5EF4-FFF2-40B4-BE49-F238E27FC236}">
                <a16:creationId xmlns:a16="http://schemas.microsoft.com/office/drawing/2014/main" id="{94421221-0F51-604C-B469-0100DAB4C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6" y="0"/>
            <a:ext cx="9144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946" y="5867400"/>
            <a:ext cx="9194574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221288"/>
              <a:ext cx="91945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Their enemies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came, 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took God’s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people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away,</a:t>
              </a:r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902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ountain, sitting, table&#10;&#10;Description automatically generated">
            <a:extLst>
              <a:ext uri="{FF2B5EF4-FFF2-40B4-BE49-F238E27FC236}">
                <a16:creationId xmlns:a16="http://schemas.microsoft.com/office/drawing/2014/main" id="{95D33B08-A1F5-B947-B13D-0D6CECA95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4705A50-EDFE-9C4D-96CA-F3CC4FDE1EA9}"/>
              </a:ext>
            </a:extLst>
          </p:cNvPr>
          <p:cNvGrpSpPr/>
          <p:nvPr/>
        </p:nvGrpSpPr>
        <p:grpSpPr>
          <a:xfrm>
            <a:off x="-946" y="5867400"/>
            <a:ext cx="9194574" cy="990600"/>
            <a:chOff x="0" y="5867400"/>
            <a:chExt cx="9194574" cy="990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6BFFBD-A327-9A4B-A9DB-018D4377097E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CEA840-3967-144B-93D5-33FB377298A9}"/>
                </a:ext>
              </a:extLst>
            </p:cNvPr>
            <p:cNvSpPr txBox="1"/>
            <p:nvPr/>
          </p:nvSpPr>
          <p:spPr>
            <a:xfrm>
              <a:off x="0" y="6070312"/>
              <a:ext cx="919457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God says, ‘</a:t>
              </a: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I have not forgotten you’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35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B0716E-37AB-6549-9FD1-7BE87398D6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83" r="2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0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8950" y="0"/>
            <a:ext cx="6118093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5902" y="1839884"/>
            <a:ext cx="6118095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190134" y="832294"/>
            <a:ext cx="6857999" cy="5192552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3FE715-E5C0-D940-9340-593780B8E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086" y="457200"/>
            <a:ext cx="4631828" cy="5943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F7E26A-EB79-A845-97B7-595CE8BC9C85}"/>
              </a:ext>
            </a:extLst>
          </p:cNvPr>
          <p:cNvSpPr txBox="1"/>
          <p:nvPr/>
        </p:nvSpPr>
        <p:spPr>
          <a:xfrm>
            <a:off x="3090846" y="1905076"/>
            <a:ext cx="296230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‘I am the true and living God.’</a:t>
            </a:r>
          </a:p>
        </p:txBody>
      </p:sp>
    </p:spTree>
    <p:extLst>
      <p:ext uri="{BB962C8B-B14F-4D97-AF65-F5344CB8AC3E}">
        <p14:creationId xmlns:p14="http://schemas.microsoft.com/office/powerpoint/2010/main" val="3839495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8950" y="0"/>
            <a:ext cx="6118093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5902" y="1839884"/>
            <a:ext cx="6118095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190134" y="832294"/>
            <a:ext cx="6857999" cy="5192552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3FE715-E5C0-D940-9340-593780B8E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085" y="456770"/>
            <a:ext cx="4631828" cy="5943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BDE296-57C6-8248-8CB9-B5E377C78E21}"/>
              </a:ext>
            </a:extLst>
          </p:cNvPr>
          <p:cNvSpPr txBox="1"/>
          <p:nvPr/>
        </p:nvSpPr>
        <p:spPr>
          <a:xfrm>
            <a:off x="3090845" y="1012524"/>
            <a:ext cx="296230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00" b="1" dirty="0">
                <a:latin typeface="Arial" panose="020B0604020202020204" pitchFamily="34" charset="0"/>
                <a:cs typeface="Arial" panose="020B0604020202020204" pitchFamily="34" charset="0"/>
              </a:rPr>
              <a:t>‘Stop doing wrong things and come back to me.’</a:t>
            </a:r>
          </a:p>
        </p:txBody>
      </p:sp>
    </p:spTree>
    <p:extLst>
      <p:ext uri="{BB962C8B-B14F-4D97-AF65-F5344CB8AC3E}">
        <p14:creationId xmlns:p14="http://schemas.microsoft.com/office/powerpoint/2010/main" val="1662344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41CC9F-7F0A-B34A-87E1-EC5036E6FC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49" r="2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60B2F2-97AE-5345-9516-33927DC4BEC0}"/>
              </a:ext>
            </a:extLst>
          </p:cNvPr>
          <p:cNvSpPr txBox="1"/>
          <p:nvPr/>
        </p:nvSpPr>
        <p:spPr>
          <a:xfrm>
            <a:off x="1591293" y="320633"/>
            <a:ext cx="5961413" cy="29854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Do you not know?</a:t>
            </a:r>
          </a:p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Have you not heard?</a:t>
            </a:r>
          </a:p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The Lord</a:t>
            </a:r>
          </a:p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Is the everlasting God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Isaiah 40:28a</a:t>
            </a:r>
          </a:p>
          <a:p>
            <a:pPr algn="ctr"/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034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122</Words>
  <Application>Microsoft Macintosh PowerPoint</Application>
  <PresentationFormat>On-screen Show (4:3)</PresentationFormat>
  <Paragraphs>22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2</cp:revision>
  <dcterms:created xsi:type="dcterms:W3CDTF">2020-12-08T18:39:10Z</dcterms:created>
  <dcterms:modified xsi:type="dcterms:W3CDTF">2020-12-08T18:50:32Z</dcterms:modified>
</cp:coreProperties>
</file>