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64" r:id="rId7"/>
    <p:sldId id="267" r:id="rId8"/>
    <p:sldId id="265" r:id="rId9"/>
    <p:sldId id="268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5/13/21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5/13/21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071-298B-8E4B-9D4A-1D0DB737AD5C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F35291B2-0081-F046-8EC9-BAE0CB63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13" name="Picture 1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976D97D5-A7C4-FF43-9572-C774F3F2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F5104FD0-301E-9C44-9708-B024E4577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4" b="-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885300-B292-B549-B57E-184E25C9B18C}"/>
              </a:ext>
            </a:extLst>
          </p:cNvPr>
          <p:cNvSpPr txBox="1"/>
          <p:nvPr/>
        </p:nvSpPr>
        <p:spPr>
          <a:xfrm>
            <a:off x="4572000" y="1997839"/>
            <a:ext cx="2965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 and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32204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09957DC3-9DAF-B54F-B604-D897B5F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3" name="Picture 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FA6DAD5D-AA4A-E348-B890-5DD7D86A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EABFF-C994-A542-9065-B3181AB9B314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looking, cake, orange, large&#10;&#10;Description automatically generated">
            <a:extLst>
              <a:ext uri="{FF2B5EF4-FFF2-40B4-BE49-F238E27FC236}">
                <a16:creationId xmlns:a16="http://schemas.microsoft.com/office/drawing/2014/main" id="{715377D0-6D32-A74F-B25E-3B9B91F5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5141447"/>
            <a:ext cx="2294212" cy="17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looking, cake, orange, large&#10;&#10;Description automatically generated">
            <a:extLst>
              <a:ext uri="{FF2B5EF4-FFF2-40B4-BE49-F238E27FC236}">
                <a16:creationId xmlns:a16="http://schemas.microsoft.com/office/drawing/2014/main" id="{080970CD-549C-5340-BC49-DB30D5933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6221288"/>
              <a:ext cx="9194574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He has given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us His Spirit to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help us since then,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0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oking, cake, orange, large&#10;&#10;Description automatically generated">
            <a:extLst>
              <a:ext uri="{FF2B5EF4-FFF2-40B4-BE49-F238E27FC236}">
                <a16:creationId xmlns:a16="http://schemas.microsoft.com/office/drawing/2014/main" id="{6675D332-AC12-C54A-96AD-DBBD0D1C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4705A50-EDFE-9C4D-96CA-F3CC4FDE1EA9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BFFBD-A327-9A4B-A9DB-018D4377097E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EA840-3967-144B-93D5-33FB377298A9}"/>
                </a:ext>
              </a:extLst>
            </p:cNvPr>
            <p:cNvSpPr txBox="1"/>
            <p:nvPr/>
          </p:nvSpPr>
          <p:spPr>
            <a:xfrm>
              <a:off x="0" y="6070312"/>
              <a:ext cx="919457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God offers his love and friendship by grace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707" y="0"/>
            <a:ext cx="7328585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indoor, glass&#10;&#10;Description automatically generated">
            <a:extLst>
              <a:ext uri="{FF2B5EF4-FFF2-40B4-BE49-F238E27FC236}">
                <a16:creationId xmlns:a16="http://schemas.microsoft.com/office/drawing/2014/main" id="{4CA832C4-0126-BF4B-9A65-362B7CA9D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51" r="-2" b="7242"/>
          <a:stretch/>
        </p:blipFill>
        <p:spPr>
          <a:xfrm>
            <a:off x="1095447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810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299D955-5E49-064E-A0C7-C4DD48D15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5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holding a stopwatch&#10;&#10;Description automatically generated">
            <a:extLst>
              <a:ext uri="{FF2B5EF4-FFF2-40B4-BE49-F238E27FC236}">
                <a16:creationId xmlns:a16="http://schemas.microsoft.com/office/drawing/2014/main" id="{53C2A714-B13A-0441-A621-6FFD51084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6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2D6B5-7261-5C41-88BD-4FCAEC07EA15}"/>
              </a:ext>
            </a:extLst>
          </p:cNvPr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Some days later…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6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FD7B6C13-8596-B348-A4A7-4963278C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8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</Words>
  <Application>Microsoft Macintosh PowerPoint</Application>
  <PresentationFormat>On-screen Show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Sheppard</dc:creator>
  <cp:lastModifiedBy>Rachel Sheppard</cp:lastModifiedBy>
  <cp:revision>1</cp:revision>
  <dcterms:created xsi:type="dcterms:W3CDTF">2021-05-13T10:15:44Z</dcterms:created>
  <dcterms:modified xsi:type="dcterms:W3CDTF">2021-05-13T10:19:01Z</dcterms:modified>
</cp:coreProperties>
</file>