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1" r:id="rId4"/>
    <p:sldId id="258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62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109" d="100"/>
          <a:sy n="109" d="100"/>
        </p:scale>
        <p:origin x="17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2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7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5/13/21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7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4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5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9C071-298B-8E4B-9D4A-1D0DB737AD5C}" type="datetimeFigureOut">
              <a:rPr lang="en-US" smtClean="0"/>
              <a:t>5/13/21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4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F35291B2-0081-F046-8EC9-BAE0CB63D5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13" name="Picture 1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976D97D5-A7C4-FF43-9572-C774F3F2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late with a face drawn on it&#10;&#10;Description automatically generated with low confidence">
            <a:extLst>
              <a:ext uri="{FF2B5EF4-FFF2-40B4-BE49-F238E27FC236}">
                <a16:creationId xmlns:a16="http://schemas.microsoft.com/office/drawing/2014/main" id="{7E605E64-739C-1446-8B54-08504399FF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54" r="6004" b="3"/>
          <a:stretch/>
        </p:blipFill>
        <p:spPr>
          <a:xfrm>
            <a:off x="20" y="10"/>
            <a:ext cx="4574266" cy="3428990"/>
          </a:xfrm>
          <a:prstGeom prst="rect">
            <a:avLst/>
          </a:prstGeom>
        </p:spPr>
      </p:pic>
      <p:pic>
        <p:nvPicPr>
          <p:cNvPr id="7" name="Picture 6" descr="Lightning in the sky&#10;&#10;Description automatically generated with medium confidence">
            <a:extLst>
              <a:ext uri="{FF2B5EF4-FFF2-40B4-BE49-F238E27FC236}">
                <a16:creationId xmlns:a16="http://schemas.microsoft.com/office/drawing/2014/main" id="{7275ED2E-3D8F-2F4C-8432-F4201C9808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55" r="3" b="3"/>
          <a:stretch/>
        </p:blipFill>
        <p:spPr>
          <a:xfrm>
            <a:off x="4569714" y="10"/>
            <a:ext cx="4574286" cy="3428990"/>
          </a:xfrm>
          <a:prstGeom prst="rect">
            <a:avLst/>
          </a:prstGeom>
        </p:spPr>
      </p:pic>
      <p:pic>
        <p:nvPicPr>
          <p:cNvPr id="3" name="Picture 2" descr="A picture containing close&#10;&#10;Description automatically generated">
            <a:extLst>
              <a:ext uri="{FF2B5EF4-FFF2-40B4-BE49-F238E27FC236}">
                <a16:creationId xmlns:a16="http://schemas.microsoft.com/office/drawing/2014/main" id="{85FEE2DA-6F6C-0A4D-A6CF-4A324FD279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88" r="3" b="3"/>
          <a:stretch/>
        </p:blipFill>
        <p:spPr>
          <a:xfrm>
            <a:off x="20" y="3429000"/>
            <a:ext cx="4574266" cy="3429000"/>
          </a:xfrm>
          <a:prstGeom prst="rect">
            <a:avLst/>
          </a:prstGeom>
        </p:spPr>
      </p:pic>
      <p:pic>
        <p:nvPicPr>
          <p:cNvPr id="9" name="Picture 8" descr="A picture containing outdoor, nature, dirt, rock&#10;&#10;Description automatically generated">
            <a:extLst>
              <a:ext uri="{FF2B5EF4-FFF2-40B4-BE49-F238E27FC236}">
                <a16:creationId xmlns:a16="http://schemas.microsoft.com/office/drawing/2014/main" id="{6CC740DC-94A4-2E40-9641-AC01769714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622" r="2" b="2"/>
          <a:stretch/>
        </p:blipFill>
        <p:spPr>
          <a:xfrm>
            <a:off x="4569714" y="3429000"/>
            <a:ext cx="457428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313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urniture, mat&#10;&#10;Description automatically generated">
            <a:extLst>
              <a:ext uri="{FF2B5EF4-FFF2-40B4-BE49-F238E27FC236}">
                <a16:creationId xmlns:a16="http://schemas.microsoft.com/office/drawing/2014/main" id="{C5C7F9F5-795A-E74D-A7A5-844FF614C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54"/>
            <a:ext cx="9144000" cy="684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84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09957DC3-9DAF-B54F-B604-D897B5F9A6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3" name="Picture 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FA6DAD5D-AA4A-E348-B890-5DD7D86A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45655AF2-3ECA-FA4C-9E46-BF67A3F3F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213" y="5139161"/>
            <a:ext cx="2291787" cy="171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EF1B19CE-36A3-A34A-BB41-07C5A3BFA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946" y="5867400"/>
            <a:ext cx="9144946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221288"/>
              <a:ext cx="91945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to spread the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Good News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until He comes again!</a:t>
              </a:r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902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E902A891-504F-FE4A-B753-A1C4DD062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4705A50-EDFE-9C4D-96CA-F3CC4FDE1EA9}"/>
              </a:ext>
            </a:extLst>
          </p:cNvPr>
          <p:cNvGrpSpPr/>
          <p:nvPr/>
        </p:nvGrpSpPr>
        <p:grpSpPr>
          <a:xfrm>
            <a:off x="-946" y="5867400"/>
            <a:ext cx="9144946" cy="990600"/>
            <a:chOff x="0" y="5867400"/>
            <a:chExt cx="9194574" cy="990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6BFFBD-A327-9A4B-A9DB-018D4377097E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CEA840-3967-144B-93D5-33FB377298A9}"/>
                </a:ext>
              </a:extLst>
            </p:cNvPr>
            <p:cNvSpPr txBox="1"/>
            <p:nvPr/>
          </p:nvSpPr>
          <p:spPr>
            <a:xfrm>
              <a:off x="0" y="6101090"/>
              <a:ext cx="919457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God offers his love and friendship to everyone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35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running&#10;&#10;Description automatically generated with medium confidence">
            <a:extLst>
              <a:ext uri="{FF2B5EF4-FFF2-40B4-BE49-F238E27FC236}">
                <a16:creationId xmlns:a16="http://schemas.microsoft.com/office/drawing/2014/main" id="{23BFA507-AC93-6648-B27B-1EB69335DD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4" r="8311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448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electronics, camera&#10;&#10;Description automatically generated">
            <a:extLst>
              <a:ext uri="{FF2B5EF4-FFF2-40B4-BE49-F238E27FC236}">
                <a16:creationId xmlns:a16="http://schemas.microsoft.com/office/drawing/2014/main" id="{BBC36A14-05FC-2742-957E-94B58AB486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4" r="9465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0C09A8-74E9-5F41-BFD3-4E00A565FF5D}"/>
              </a:ext>
            </a:extLst>
          </p:cNvPr>
          <p:cNvSpPr txBox="1"/>
          <p:nvPr/>
        </p:nvSpPr>
        <p:spPr>
          <a:xfrm>
            <a:off x="392906" y="5317240"/>
            <a:ext cx="8408194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Greetings from Ephesus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1400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electronics, camera&#10;&#10;Description automatically generated">
            <a:extLst>
              <a:ext uri="{FF2B5EF4-FFF2-40B4-BE49-F238E27FC236}">
                <a16:creationId xmlns:a16="http://schemas.microsoft.com/office/drawing/2014/main" id="{3C9C828D-B32B-164B-B6F6-E3CF2EBF2E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4" r="9465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2EF856-62EF-7F4D-B293-983D8EDE7755}"/>
              </a:ext>
            </a:extLst>
          </p:cNvPr>
          <p:cNvSpPr txBox="1"/>
          <p:nvPr/>
        </p:nvSpPr>
        <p:spPr>
          <a:xfrm>
            <a:off x="392906" y="5317240"/>
            <a:ext cx="8408194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Greetings from Caesarea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340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electronics, camera&#10;&#10;Description automatically generated">
            <a:extLst>
              <a:ext uri="{FF2B5EF4-FFF2-40B4-BE49-F238E27FC236}">
                <a16:creationId xmlns:a16="http://schemas.microsoft.com/office/drawing/2014/main" id="{DB1EE44F-1722-2E44-80B0-68EB2D0AB4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4" r="9465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60C7FF-F6E5-9641-85E6-C993BFAE4ABC}"/>
              </a:ext>
            </a:extLst>
          </p:cNvPr>
          <p:cNvSpPr txBox="1"/>
          <p:nvPr/>
        </p:nvSpPr>
        <p:spPr>
          <a:xfrm>
            <a:off x="392906" y="5317240"/>
            <a:ext cx="8408194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Greetings from Malta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6372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</Words>
  <Application>Microsoft Macintosh PowerPoint</Application>
  <PresentationFormat>On-screen Show (4:3)</PresentationFormat>
  <Paragraphs>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1</cp:revision>
  <dcterms:created xsi:type="dcterms:W3CDTF">2021-05-13T09:37:28Z</dcterms:created>
  <dcterms:modified xsi:type="dcterms:W3CDTF">2021-05-13T09:37:48Z</dcterms:modified>
</cp:coreProperties>
</file>