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4"/>
  </p:notesMasterIdLst>
  <p:sldIdLst>
    <p:sldId id="256" r:id="rId2"/>
    <p:sldId id="258" r:id="rId3"/>
    <p:sldId id="272" r:id="rId4"/>
    <p:sldId id="280" r:id="rId5"/>
    <p:sldId id="289" r:id="rId6"/>
    <p:sldId id="260" r:id="rId7"/>
    <p:sldId id="295" r:id="rId8"/>
    <p:sldId id="290" r:id="rId9"/>
    <p:sldId id="296" r:id="rId10"/>
    <p:sldId id="278" r:id="rId11"/>
    <p:sldId id="273" r:id="rId12"/>
    <p:sldId id="288" r:id="rId13"/>
    <p:sldId id="313" r:id="rId14"/>
    <p:sldId id="345" r:id="rId15"/>
    <p:sldId id="309" r:id="rId16"/>
    <p:sldId id="347" r:id="rId17"/>
    <p:sldId id="284" r:id="rId18"/>
    <p:sldId id="282" r:id="rId19"/>
    <p:sldId id="291" r:id="rId20"/>
    <p:sldId id="312" r:id="rId21"/>
    <p:sldId id="346" r:id="rId22"/>
    <p:sldId id="318" r:id="rId23"/>
    <p:sldId id="317" r:id="rId24"/>
    <p:sldId id="316" r:id="rId25"/>
    <p:sldId id="315" r:id="rId26"/>
    <p:sldId id="314" r:id="rId27"/>
    <p:sldId id="298" r:id="rId28"/>
    <p:sldId id="297" r:id="rId29"/>
    <p:sldId id="293" r:id="rId30"/>
    <p:sldId id="308" r:id="rId31"/>
    <p:sldId id="299" r:id="rId32"/>
    <p:sldId id="340" r:id="rId33"/>
    <p:sldId id="319" r:id="rId34"/>
    <p:sldId id="323" r:id="rId35"/>
    <p:sldId id="321" r:id="rId36"/>
    <p:sldId id="320" r:id="rId37"/>
    <p:sldId id="286" r:id="rId38"/>
    <p:sldId id="279" r:id="rId39"/>
    <p:sldId id="292" r:id="rId40"/>
    <p:sldId id="324" r:id="rId41"/>
    <p:sldId id="325" r:id="rId42"/>
    <p:sldId id="330" r:id="rId43"/>
    <p:sldId id="326" r:id="rId44"/>
    <p:sldId id="327" r:id="rId45"/>
    <p:sldId id="328" r:id="rId46"/>
    <p:sldId id="287" r:id="rId47"/>
    <p:sldId id="281" r:id="rId48"/>
    <p:sldId id="310" r:id="rId49"/>
    <p:sldId id="342" r:id="rId50"/>
    <p:sldId id="343" r:id="rId51"/>
    <p:sldId id="341" r:id="rId52"/>
    <p:sldId id="271" r:id="rId5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18"/>
  </p:normalViewPr>
  <p:slideViewPr>
    <p:cSldViewPr snapToGrid="0" snapToObjects="1">
      <p:cViewPr varScale="1">
        <p:scale>
          <a:sx n="73" d="100"/>
          <a:sy n="73" d="100"/>
        </p:scale>
        <p:origin x="188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>
                <a:solidFill>
                  <a:srgbClr val="000000"/>
                </a:solidFill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>
                <a:solidFill>
                  <a:srgbClr val="000000"/>
                </a:solidFill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>
                <a:solidFill>
                  <a:srgbClr val="000000"/>
                </a:solidFill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>
                <a:solidFill>
                  <a:srgbClr val="000000"/>
                </a:solidFill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8919"/>
            <a:ext cx="5334001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Tx/>
              <a:defRPr sz="2800"/>
            </a:lvl1pPr>
            <a:lvl2pPr marL="685800" indent="-342900">
              <a:spcBef>
                <a:spcPts val="3200"/>
              </a:spcBef>
              <a:buClrTx/>
              <a:defRPr sz="2800"/>
            </a:lvl2pPr>
            <a:lvl3pPr marL="1028700" indent="-342900">
              <a:spcBef>
                <a:spcPts val="3200"/>
              </a:spcBef>
              <a:buClrTx/>
              <a:defRPr sz="2800"/>
            </a:lvl3pPr>
            <a:lvl4pPr marL="1371600" indent="-342900">
              <a:spcBef>
                <a:spcPts val="3200"/>
              </a:spcBef>
              <a:buClrTx/>
              <a:defRPr sz="2800"/>
            </a:lvl4pPr>
            <a:lvl5pPr marL="1714500" indent="-342900">
              <a:spcBef>
                <a:spcPts val="3200"/>
              </a:spcBef>
              <a:buClrTx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308599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61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jpeg"/><Relationship Id="rId5" Type="http://schemas.openxmlformats.org/officeDocument/2006/relationships/image" Target="../media/image59.jpg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g"/><Relationship Id="rId7" Type="http://schemas.openxmlformats.org/officeDocument/2006/relationships/image" Target="../media/image7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g"/><Relationship Id="rId9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2" Type="http://schemas.openxmlformats.org/officeDocument/2006/relationships/image" Target="../media/image37.png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5" Type="http://schemas.openxmlformats.org/officeDocument/2006/relationships/image" Target="../media/image10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Relationship Id="rId14" Type="http://schemas.openxmlformats.org/officeDocument/2006/relationships/image" Target="../media/image10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Screenshot 2019-04-26 at 11.49.49.png" descr="Screenshot 2019-04-26 at 11.49.4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" y="0"/>
            <a:ext cx="12997568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74E3E35-9281-0241-BD39-BBC73AAAD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92" y="0"/>
            <a:ext cx="13063792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6709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5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E8AA537-FECF-F544-8AA0-53413D42F2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71" y="1"/>
            <a:ext cx="13032541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4414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99F95-EA95-7F45-ABB1-AD45D11B0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A81829-39BE-134B-815B-4BD4CDE9523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02BD16B-C7A6-2B4F-957C-93588B877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69" y="0"/>
            <a:ext cx="11562862" cy="976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86978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4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7FF0EB-164C-DC41-B4BC-3A7859844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1" y="0"/>
            <a:ext cx="13138182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8251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B11D2-EBD2-A640-B704-66E615384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DC0C8-4B99-0B4A-9023-3141AD2F240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person, outdoor, sport&#10;&#10;Description automatically generated">
            <a:extLst>
              <a:ext uri="{FF2B5EF4-FFF2-40B4-BE49-F238E27FC236}">
                <a16:creationId xmlns:a16="http://schemas.microsoft.com/office/drawing/2014/main" id="{2A838D74-49E9-FC43-9478-3FC03792A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818"/>
            <a:ext cx="8256396" cy="4646072"/>
          </a:xfrm>
          <a:prstGeom prst="rect">
            <a:avLst/>
          </a:prstGeom>
        </p:spPr>
      </p:pic>
      <p:pic>
        <p:nvPicPr>
          <p:cNvPr id="7" name="Picture 6" descr="A firefighter putting out a fire&#10;&#10;Description automatically generated with medium confidence">
            <a:extLst>
              <a:ext uri="{FF2B5EF4-FFF2-40B4-BE49-F238E27FC236}">
                <a16:creationId xmlns:a16="http://schemas.microsoft.com/office/drawing/2014/main" id="{8A99AD93-9CD8-6B42-88B2-C6871CB4B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-57768"/>
            <a:ext cx="5765800" cy="5783272"/>
          </a:xfrm>
          <a:prstGeom prst="rect">
            <a:avLst/>
          </a:prstGeom>
        </p:spPr>
      </p:pic>
      <p:pic>
        <p:nvPicPr>
          <p:cNvPr id="9" name="Picture 8" descr="A picture containing person, person, wall, standing&#10;&#10;Description automatically generated">
            <a:extLst>
              <a:ext uri="{FF2B5EF4-FFF2-40B4-BE49-F238E27FC236}">
                <a16:creationId xmlns:a16="http://schemas.microsoft.com/office/drawing/2014/main" id="{01082D4B-A274-FA4C-AFF0-2440D3B481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207" y="5627077"/>
            <a:ext cx="6189785" cy="4126523"/>
          </a:xfrm>
          <a:prstGeom prst="rect">
            <a:avLst/>
          </a:prstGeom>
        </p:spPr>
      </p:pic>
      <p:pic>
        <p:nvPicPr>
          <p:cNvPr id="13" name="Picture 12" descr="A picture containing beach, outdoor, sky, water&#10;&#10;Description automatically generated">
            <a:extLst>
              <a:ext uri="{FF2B5EF4-FFF2-40B4-BE49-F238E27FC236}">
                <a16:creationId xmlns:a16="http://schemas.microsoft.com/office/drawing/2014/main" id="{D4524AD0-6487-9248-A550-AEAF5C08AD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6" y="4597003"/>
            <a:ext cx="7273192" cy="515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1348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96F460-53EB-E248-B054-7BBB66DB2CA8}"/>
              </a:ext>
            </a:extLst>
          </p:cNvPr>
          <p:cNvSpPr txBox="1"/>
          <p:nvPr/>
        </p:nvSpPr>
        <p:spPr>
          <a:xfrm>
            <a:off x="1350108" y="2794178"/>
            <a:ext cx="10304583" cy="41652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2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Letters for Learners" pitchFamily="2" charset="77"/>
                <a:sym typeface="Helvetica Neue"/>
              </a:rPr>
              <a:t>The Father sent the Son to be the Saviour of the world.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6000" dirty="0">
              <a:latin typeface="Letters for Learners" pitchFamily="2" charset="77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Letters for Learners" pitchFamily="2" charset="77"/>
                <a:sym typeface="Helvetica Neue"/>
              </a:rPr>
              <a:t>1 John 4:14</a:t>
            </a:r>
          </a:p>
        </p:txBody>
      </p:sp>
      <p:pic>
        <p:nvPicPr>
          <p:cNvPr id="6" name="Picture 5" descr="A picture containing map&#10;&#10;Description automatically generated">
            <a:extLst>
              <a:ext uri="{FF2B5EF4-FFF2-40B4-BE49-F238E27FC236}">
                <a16:creationId xmlns:a16="http://schemas.microsoft.com/office/drawing/2014/main" id="{C7460212-1EC3-1D4D-A122-DA49FE753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60" y="0"/>
            <a:ext cx="1312272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062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B5449-53D0-D84B-BEBB-75C690F57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1E9038-65AE-AA43-82FC-95D6B19E0AC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7B854A1-C9E0-0640-9062-A326ABE99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85" y="0"/>
            <a:ext cx="12584282" cy="9752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FFAFCA-081C-F74F-96AA-25DD52F2CD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20" t="12551" r="20833" b="13940"/>
          <a:stretch/>
        </p:blipFill>
        <p:spPr>
          <a:xfrm>
            <a:off x="4329514" y="2236444"/>
            <a:ext cx="4497963" cy="542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9954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74E3E35-9281-0241-BD39-BBC73AAAD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92" y="0"/>
            <a:ext cx="13063792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0288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nnel chart&#10;&#10;Description automatically generated">
            <a:extLst>
              <a:ext uri="{FF2B5EF4-FFF2-40B4-BE49-F238E27FC236}">
                <a16:creationId xmlns:a16="http://schemas.microsoft.com/office/drawing/2014/main" id="{2FA31B50-4FAB-BB49-9D75-A0C940FAD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09" y="0"/>
            <a:ext cx="13054818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9509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07C79EF-775B-1742-BABD-0DB6A3C69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33" y="0"/>
            <a:ext cx="12005733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47407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74E3E35-9281-0241-BD39-BBC73AAAD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92" y="0"/>
            <a:ext cx="13063792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4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7FF0EB-164C-DC41-B4BC-3A7859844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1" y="0"/>
            <a:ext cx="13138182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423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5DEF554-8740-164C-BC34-30A7C9041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85" y="0"/>
            <a:ext cx="12584282" cy="9752400"/>
          </a:xfrm>
          <a:prstGeom prst="rect">
            <a:avLst/>
          </a:prstGeom>
        </p:spPr>
      </p:pic>
      <p:pic>
        <p:nvPicPr>
          <p:cNvPr id="3" name="Picture 2" descr="Logo&#10;&#10;Description automatically generated with low confidence">
            <a:extLst>
              <a:ext uri="{FF2B5EF4-FFF2-40B4-BE49-F238E27FC236}">
                <a16:creationId xmlns:a16="http://schemas.microsoft.com/office/drawing/2014/main" id="{93979B50-6F24-DA43-B497-B93E9ED15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29" y="1863969"/>
            <a:ext cx="1839049" cy="27245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914A43-B302-1A44-B3AB-587AB9335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721" y="5429004"/>
            <a:ext cx="2863985" cy="34082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42400C-0875-8C42-BBD9-1B704B52F5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5212" y="1858883"/>
            <a:ext cx="2640117" cy="31429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2A227D-5B3F-3A4D-8119-161BEFD26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0803" y="5708868"/>
            <a:ext cx="2527675" cy="3408255"/>
          </a:xfrm>
          <a:prstGeom prst="rect">
            <a:avLst/>
          </a:prstGeom>
        </p:spPr>
      </p:pic>
      <p:pic>
        <p:nvPicPr>
          <p:cNvPr id="10" name="Picture 9" descr="Text, application&#10;&#10;Description automatically generated">
            <a:extLst>
              <a:ext uri="{FF2B5EF4-FFF2-40B4-BE49-F238E27FC236}">
                <a16:creationId xmlns:a16="http://schemas.microsoft.com/office/drawing/2014/main" id="{9E5C2EA8-569A-1E46-AB4D-B60F8CD19A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999" y="2048151"/>
            <a:ext cx="2863985" cy="24657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752990-5D25-924E-BA2C-59C48C0687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2402" y="4876800"/>
            <a:ext cx="2172222" cy="33805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57C5CE-5AD2-A84E-96A5-6C87038156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230" y="5141749"/>
            <a:ext cx="1798814" cy="274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2323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D5C4A-3065-EC43-941B-2A18F3176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F4A160-C9E2-C841-A7FB-BED3B59050B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877FAC4D-FEC0-E441-AF44-C592A3D1A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4" y="295743"/>
            <a:ext cx="12933706" cy="911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4519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9606B-AAEE-6D40-B5C5-D79502CA1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85E1D1-74CC-6348-A5BF-4426BDE316F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38E5D9B-BB66-F94C-9415-36B7D5947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9" y="216877"/>
            <a:ext cx="12976591" cy="93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14943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7F341-8DB3-7640-BB29-25D611B98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59B215-B098-9F4E-A991-51AEAF0A515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FBCE4DD8-5710-1F4F-9246-8ACB1484C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160"/>
            <a:ext cx="13004800" cy="906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68353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DEF02-E23F-5543-89D7-8E45EEF1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7CDE3A-5CA7-3247-88F5-E78830C3FE4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64251957-FAC1-0B4F-8EEF-2BBD78040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3" y="298937"/>
            <a:ext cx="13002526" cy="916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2900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1819A-684A-7245-AFA3-23BC9C959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7197BA-4F8A-DA44-B1CC-D9AD040700B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6CDDC6B7-0E95-854B-82A5-B2BE85EA3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185"/>
            <a:ext cx="13059094" cy="922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5344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4E93041B-FC29-C347-81E3-2A032C978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29" y="155879"/>
            <a:ext cx="12864271" cy="933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226758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25F6D466-1485-6C41-8EEF-0D2968BCD2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08" y="123829"/>
            <a:ext cx="10533184" cy="994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565868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74E3E35-9281-0241-BD39-BBC73AAAD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92" y="0"/>
            <a:ext cx="13063792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250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Funnel chart&#10;&#10;Description automatically generated">
            <a:extLst>
              <a:ext uri="{FF2B5EF4-FFF2-40B4-BE49-F238E27FC236}">
                <a16:creationId xmlns:a16="http://schemas.microsoft.com/office/drawing/2014/main" id="{B9382481-EC97-6846-8787-2B19255E8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641" y="-26810"/>
            <a:ext cx="13230349" cy="978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66013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7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927872-7360-DB4C-9D7D-0591F0A92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07"/>
            <a:ext cx="13004800" cy="978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64933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F88D5-300D-5949-813A-2A23DDF5A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A4259-9309-BB41-90BC-2B2CF9C9292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34A315F-39FB-9341-8E5F-847CDCABC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81889"/>
            <a:ext cx="11734800" cy="971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883147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D361A-1F7A-1D4D-B8BC-F8564D779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F47C5E-A8FF-A44A-8467-348A95A9EA3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50ACF22-1770-F649-9C2F-9EAE54C91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85" y="0"/>
            <a:ext cx="12584282" cy="9752400"/>
          </a:xfrm>
          <a:prstGeom prst="rect">
            <a:avLst/>
          </a:prstGeom>
        </p:spPr>
      </p:pic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C1870D4-AADB-3841-8B5B-4FB4F5288E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736" y="2139534"/>
            <a:ext cx="2850366" cy="2864266"/>
          </a:xfrm>
          <a:prstGeom prst="rect">
            <a:avLst/>
          </a:prstGeom>
        </p:spPr>
      </p:pic>
      <p:pic>
        <p:nvPicPr>
          <p:cNvPr id="8" name="Picture 7" descr="A picture containing text, sign, sky, outdoor&#10;&#10;Description automatically generated">
            <a:extLst>
              <a:ext uri="{FF2B5EF4-FFF2-40B4-BE49-F238E27FC236}">
                <a16:creationId xmlns:a16="http://schemas.microsoft.com/office/drawing/2014/main" id="{E56031D9-A842-2047-ACCE-58D2A92FBE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502" y="5506801"/>
            <a:ext cx="4427574" cy="2864266"/>
          </a:xfrm>
          <a:prstGeom prst="rect">
            <a:avLst/>
          </a:prstGeom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6E636424-F715-DA45-B758-B2D4CAB716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779" y="2511181"/>
            <a:ext cx="4362297" cy="2454519"/>
          </a:xfrm>
          <a:prstGeom prst="rect">
            <a:avLst/>
          </a:prstGeom>
        </p:spPr>
      </p:pic>
      <p:pic>
        <p:nvPicPr>
          <p:cNvPr id="12" name="Picture 11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AA5F8B0F-CBA6-A14D-8029-CEBABB316D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61" y="2519892"/>
            <a:ext cx="3571733" cy="5386273"/>
          </a:xfrm>
          <a:prstGeom prst="rect">
            <a:avLst/>
          </a:prstGeom>
        </p:spPr>
      </p:pic>
      <p:pic>
        <p:nvPicPr>
          <p:cNvPr id="14" name="Picture 13" descr="A picture containing outdoor object, night, outdoor, star&#10;&#10;Description automatically generated">
            <a:extLst>
              <a:ext uri="{FF2B5EF4-FFF2-40B4-BE49-F238E27FC236}">
                <a16:creationId xmlns:a16="http://schemas.microsoft.com/office/drawing/2014/main" id="{9CD1DBA9-8B8E-C643-A883-3F3B17DA7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484" y="5505034"/>
            <a:ext cx="2850365" cy="298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89795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FE904-FC81-8449-A7D8-C06A8C6B3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7BA416-939F-C141-9EB7-183CF7E0AF0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ook open on a table&#10;&#10;Description automatically generated with low confidence">
            <a:extLst>
              <a:ext uri="{FF2B5EF4-FFF2-40B4-BE49-F238E27FC236}">
                <a16:creationId xmlns:a16="http://schemas.microsoft.com/office/drawing/2014/main" id="{149B4503-2DF9-5F44-9A07-C5BAB9452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" y="0"/>
            <a:ext cx="12989713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893684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E922F-ACB1-4E4F-B65C-7870EACF9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B21433-B584-7D4E-BDE3-7D2C0EB3DAE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diagram&#10;&#10;Description automatically generated with medium confidence">
            <a:extLst>
              <a:ext uri="{FF2B5EF4-FFF2-40B4-BE49-F238E27FC236}">
                <a16:creationId xmlns:a16="http://schemas.microsoft.com/office/drawing/2014/main" id="{FC3E774A-0046-8F4D-B140-8F0BD6D8E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54" y="-21750"/>
            <a:ext cx="12467491" cy="97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111011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4F946-37A9-E84D-AAE5-10FA63704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A7E3A-1D45-6541-A3E3-416A8504572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92D624E-EC0F-3F4C-85F9-F7393EA7A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07" y="0"/>
            <a:ext cx="12107985" cy="972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46762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39634-54F0-2D46-828C-4AF957CE6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AFF78E-7D28-A94B-B5A6-B9515DC5FEC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17450AB-88B9-5C4B-B750-5F6396DA2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15" y="-24027"/>
            <a:ext cx="12354169" cy="980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368497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74E3E35-9281-0241-BD39-BBC73AAAD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92" y="0"/>
            <a:ext cx="13063792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827517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unnel chart&#10;&#10;Description automatically generated with medium confidence">
            <a:extLst>
              <a:ext uri="{FF2B5EF4-FFF2-40B4-BE49-F238E27FC236}">
                <a16:creationId xmlns:a16="http://schemas.microsoft.com/office/drawing/2014/main" id="{2A59FD98-7882-8246-B918-C8C39FD83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16714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81075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88D4090-AC41-8844-869C-46AF9D132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46" y="0"/>
            <a:ext cx="11640307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3370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C3D170F-5452-5F4F-9FAE-F7FFA1FD1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23" y="0"/>
            <a:ext cx="11912195" cy="975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89842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floor, tool, wooden&#10;&#10;Description automatically generated">
            <a:extLst>
              <a:ext uri="{FF2B5EF4-FFF2-40B4-BE49-F238E27FC236}">
                <a16:creationId xmlns:a16="http://schemas.microsoft.com/office/drawing/2014/main" id="{E1EC04D8-4B67-DA46-888B-B4C14B991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588" y="6838711"/>
            <a:ext cx="4717964" cy="3145309"/>
          </a:xfrm>
          <a:prstGeom prst="rect">
            <a:avLst/>
          </a:prstGeom>
        </p:spPr>
      </p:pic>
      <p:pic>
        <p:nvPicPr>
          <p:cNvPr id="9" name="Picture 8" descr="A picture containing lit, dark, light, lamp&#10;&#10;Description automatically generated">
            <a:extLst>
              <a:ext uri="{FF2B5EF4-FFF2-40B4-BE49-F238E27FC236}">
                <a16:creationId xmlns:a16="http://schemas.microsoft.com/office/drawing/2014/main" id="{1FD78494-C39A-9343-99DC-27561105C8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588" y="2337"/>
            <a:ext cx="4726297" cy="3145309"/>
          </a:xfrm>
          <a:prstGeom prst="rect">
            <a:avLst/>
          </a:prstGeom>
        </p:spPr>
      </p:pic>
      <p:pic>
        <p:nvPicPr>
          <p:cNvPr id="11" name="Picture 10" descr="A picture containing ground, doughnut, grill&#10;&#10;Description automatically generated">
            <a:extLst>
              <a:ext uri="{FF2B5EF4-FFF2-40B4-BE49-F238E27FC236}">
                <a16:creationId xmlns:a16="http://schemas.microsoft.com/office/drawing/2014/main" id="{1450498C-F446-394D-8C96-BCCE01FFE3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820" y="3380403"/>
            <a:ext cx="4727732" cy="3225552"/>
          </a:xfrm>
          <a:prstGeom prst="rect">
            <a:avLst/>
          </a:prstGeom>
        </p:spPr>
      </p:pic>
      <p:pic>
        <p:nvPicPr>
          <p:cNvPr id="13" name="Picture 12" descr="A picture containing person, outdoor, tree&#10;&#10;Description automatically generated">
            <a:extLst>
              <a:ext uri="{FF2B5EF4-FFF2-40B4-BE49-F238E27FC236}">
                <a16:creationId xmlns:a16="http://schemas.microsoft.com/office/drawing/2014/main" id="{02E15A98-D176-DA4A-84D9-C1C09744E5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7" y="3380403"/>
            <a:ext cx="4300735" cy="3225552"/>
          </a:xfrm>
          <a:prstGeom prst="rect">
            <a:avLst/>
          </a:prstGeom>
        </p:spPr>
      </p:pic>
      <p:pic>
        <p:nvPicPr>
          <p:cNvPr id="15" name="Picture 14" descr="A close-up of a fire&#10;&#10;Description automatically generated with low confidence">
            <a:extLst>
              <a:ext uri="{FF2B5EF4-FFF2-40B4-BE49-F238E27FC236}">
                <a16:creationId xmlns:a16="http://schemas.microsoft.com/office/drawing/2014/main" id="{05D92620-E01A-9646-95D0-0F1FA415B2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838712"/>
            <a:ext cx="4378848" cy="29148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5D47371-68D1-4B4B-B755-FA44A74AB0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5700" y="8172938"/>
            <a:ext cx="2882900" cy="1320800"/>
          </a:xfrm>
          <a:prstGeom prst="rect">
            <a:avLst/>
          </a:prstGeom>
        </p:spPr>
      </p:pic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C1BC1EC3-E599-4C41-8EBA-AB9A7D6314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23" y="533591"/>
            <a:ext cx="2971800" cy="1041400"/>
          </a:xfrm>
          <a:prstGeom prst="rect">
            <a:avLst/>
          </a:prstGeom>
        </p:spPr>
      </p:pic>
      <p:pic>
        <p:nvPicPr>
          <p:cNvPr id="22" name="Picture 21" descr="Graphical user interface, text, chat or text message&#10;&#10;Description automatically generated">
            <a:extLst>
              <a:ext uri="{FF2B5EF4-FFF2-40B4-BE49-F238E27FC236}">
                <a16:creationId xmlns:a16="http://schemas.microsoft.com/office/drawing/2014/main" id="{C65A031A-FCA4-7E48-9113-91D8C71E98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23" y="1864946"/>
            <a:ext cx="3454400" cy="1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94015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86B44-30F3-3541-AD9B-0010E20D7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6F520A-1818-E940-A508-89E79CB369E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730BD12-F873-4444-B8BD-0BCDD7560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85" y="0"/>
            <a:ext cx="12584282" cy="9752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3B4D2F-EF4E-2940-BEA9-7D2AEAA0C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74" y="7334771"/>
            <a:ext cx="13004800" cy="10282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4BE2EA-1D01-B841-887A-C2C501941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634" y="2995490"/>
            <a:ext cx="5390133" cy="37626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90E87A-DA28-9A41-8186-FC2425F217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17" y="7334772"/>
            <a:ext cx="11579394" cy="1028286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926C417-E647-8341-8D53-B8A80ABA99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282" y="3870838"/>
            <a:ext cx="4669889" cy="192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14548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6051A-6649-5542-AB7A-0868F896A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05E1E9-A85B-E84C-BEC3-6F385C5B52E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2E60260-8E10-6341-BEF1-0D88493C3E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85" y="0"/>
            <a:ext cx="12584282" cy="9752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4A0496-BDF8-2F41-83C5-ADA1FD353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741" y="2719961"/>
            <a:ext cx="5577366" cy="39731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7613FA-5B02-354C-8613-2EA54903F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4" y="7214013"/>
            <a:ext cx="13004800" cy="10282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7D9FC1-A06A-EF4E-AA0C-43DE526B4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23" y="7224966"/>
            <a:ext cx="11661998" cy="1008110"/>
          </a:xfrm>
          <a:prstGeom prst="rect">
            <a:avLst/>
          </a:prstGeom>
        </p:spPr>
      </p:pic>
      <p:pic>
        <p:nvPicPr>
          <p:cNvPr id="11" name="Picture 10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64CEF326-F14A-E240-AC72-3ACE5FDA5E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853" y="3803657"/>
            <a:ext cx="4797674" cy="190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85151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4E981-B9C1-CD47-A76E-8B94B1B52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53FA61-04CA-6F4D-9C8A-66389F9B8BF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0CF15C7-C5BA-4545-8B05-F22C97FD7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85" y="0"/>
            <a:ext cx="12584282" cy="9752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D5C8AC-4120-2E41-B8F4-AE75BAB6A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74" y="7214013"/>
            <a:ext cx="13004800" cy="10282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4B4170-3F89-E046-B2B1-CB8001243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740" y="2725616"/>
            <a:ext cx="5086231" cy="39659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17F87-4109-0941-A25A-8CEC411A6C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85" y="7250930"/>
            <a:ext cx="12587909" cy="829972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433113C1-4428-9149-A298-64910ACC77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408" y="3876975"/>
            <a:ext cx="5393875" cy="199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87547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813B2-2879-7644-9C99-8DE111FAA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4A75E-17EB-D243-83E6-6370B81A80F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74827D7-48BF-C445-B6D1-BC022541B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" y="1200"/>
            <a:ext cx="12584282" cy="9752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9707D5-8654-4F4C-B412-9B75D2136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74" y="7214013"/>
            <a:ext cx="13004800" cy="10282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56AA58-936B-8C47-BDB2-2E6817B4C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622" y="2302531"/>
            <a:ext cx="6175238" cy="4298537"/>
          </a:xfrm>
          <a:prstGeom prst="rect">
            <a:avLst/>
          </a:prstGeom>
        </p:spPr>
      </p:pic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10E2CC6-400B-6145-93E8-A2AF4FA99B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249" y="3570614"/>
            <a:ext cx="4405923" cy="1762369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18481A0C-F579-5149-85D3-A6AE0A5B62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785" y="7214013"/>
            <a:ext cx="5773163" cy="98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66836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A7CE8-4254-7F40-BB30-ED6CF3D54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11282F-C1A0-3D44-8AA1-512B9A246B8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DF36984-BFF1-8A44-91AF-55634C7E7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85" y="0"/>
            <a:ext cx="12584282" cy="9752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DF28CE-F591-1B43-87DF-904A72889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74" y="7214013"/>
            <a:ext cx="13004800" cy="10282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1BB168-EE6E-D948-9767-A5ED764D7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741" y="2348955"/>
            <a:ext cx="6059170" cy="42296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506FE0-B9CA-0842-8CE9-B3767AE50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85" y="7214013"/>
            <a:ext cx="11525315" cy="1001275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6AECE9B4-9D60-1A41-9E16-CABCA7E66D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014" y="3609219"/>
            <a:ext cx="5092465" cy="170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979048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74E3E35-9281-0241-BD39-BBC73AAAD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92" y="0"/>
            <a:ext cx="13063792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12951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unnel chart&#10;&#10;Description automatically generated">
            <a:extLst>
              <a:ext uri="{FF2B5EF4-FFF2-40B4-BE49-F238E27FC236}">
                <a16:creationId xmlns:a16="http://schemas.microsoft.com/office/drawing/2014/main" id="{7B0B173B-E9ED-6743-8816-BC26BF932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85" y="0"/>
            <a:ext cx="1304377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51565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5A6C9-A8AD-6944-B586-2D79C3031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775EF6-E13B-D44C-976F-FB157488215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F9F5E7AF-0B1F-0841-8E2C-72FD80AA1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69" y="65450"/>
            <a:ext cx="11816862" cy="968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30896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4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7FF0EB-164C-DC41-B4BC-3A7859844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1" y="0"/>
            <a:ext cx="13138182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47378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1A608-B1B9-544A-BF6F-BD9A56C03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5EFAC0-27B6-B541-B8E2-163A74D1EBB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21384A7-37B1-1340-93C3-9E856C975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80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44274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13885-5F88-3D44-93B7-BE06C289C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2B5A2-930F-4F46-A771-8D47AA9CFD4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C9A2C7-3376-C741-87B2-ED7ED8779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85" y="0"/>
            <a:ext cx="12584282" cy="9752400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84A23FB5-6BD7-DC4A-8CFE-A705C40D6E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643" y="5117502"/>
            <a:ext cx="1759525" cy="1612898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BA935E2E-5C36-884E-B95B-97A94E9641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667" y="6501921"/>
            <a:ext cx="2037793" cy="1345712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0468E3F4-3250-1A46-A5FA-00E67AADE3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960" y="5809150"/>
            <a:ext cx="1987542" cy="1231412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C6078A7-BFF8-9F48-95BA-92E5EEBCF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976" y="6234113"/>
            <a:ext cx="1931496" cy="161289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B67CFAEC-B1BE-9745-A67F-02DB96E8DB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066" y="2320925"/>
            <a:ext cx="2756934" cy="161290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EA1E2320-54B4-E54B-9F8A-963FDDE590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303" y="2122344"/>
            <a:ext cx="2751680" cy="1345712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97BBD151-A873-3446-881F-9C4FD8ACA7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565" y="2022597"/>
            <a:ext cx="1785604" cy="1501531"/>
          </a:xfrm>
          <a:prstGeom prst="rect">
            <a:avLst/>
          </a:prstGeom>
        </p:spPr>
      </p:pic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FA77371D-18E6-7047-9037-BD87666323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7751406"/>
            <a:ext cx="1905000" cy="1231900"/>
          </a:xfrm>
          <a:prstGeom prst="rect">
            <a:avLst/>
          </a:prstGeom>
        </p:spPr>
      </p:pic>
      <p:pic>
        <p:nvPicPr>
          <p:cNvPr id="22" name="Picture 21" descr="Text&#10;&#10;Description automatically generated with medium confidence">
            <a:extLst>
              <a:ext uri="{FF2B5EF4-FFF2-40B4-BE49-F238E27FC236}">
                <a16:creationId xmlns:a16="http://schemas.microsoft.com/office/drawing/2014/main" id="{DB8413DA-C6FD-D646-9BE3-E5B05282D1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303" y="6458352"/>
            <a:ext cx="1536700" cy="1206500"/>
          </a:xfrm>
          <a:prstGeom prst="rect">
            <a:avLst/>
          </a:prstGeom>
        </p:spPr>
      </p:pic>
      <p:pic>
        <p:nvPicPr>
          <p:cNvPr id="24" name="Picture 2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E5E1739-3E17-214F-B81D-3A7570B855B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476" y="7631256"/>
            <a:ext cx="1435100" cy="660400"/>
          </a:xfrm>
          <a:prstGeom prst="rect">
            <a:avLst/>
          </a:prstGeom>
        </p:spPr>
      </p:pic>
      <p:pic>
        <p:nvPicPr>
          <p:cNvPr id="26" name="Picture 25" descr="A picture containing logo&#10;&#10;Description automatically generated">
            <a:extLst>
              <a:ext uri="{FF2B5EF4-FFF2-40B4-BE49-F238E27FC236}">
                <a16:creationId xmlns:a16="http://schemas.microsoft.com/office/drawing/2014/main" id="{6513CCB9-EAD1-624F-A947-E1791C63BB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81" y="7009800"/>
            <a:ext cx="2247900" cy="635000"/>
          </a:xfrm>
          <a:prstGeom prst="rect">
            <a:avLst/>
          </a:prstGeom>
        </p:spPr>
      </p:pic>
      <p:pic>
        <p:nvPicPr>
          <p:cNvPr id="28" name="Picture 27" descr="Text&#10;&#10;Description automatically generated">
            <a:extLst>
              <a:ext uri="{FF2B5EF4-FFF2-40B4-BE49-F238E27FC236}">
                <a16:creationId xmlns:a16="http://schemas.microsoft.com/office/drawing/2014/main" id="{2F7C72B5-D18E-1548-9FA7-4C3F52F3A8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990" y="3593923"/>
            <a:ext cx="2260600" cy="1270000"/>
          </a:xfrm>
          <a:prstGeom prst="rect">
            <a:avLst/>
          </a:prstGeom>
        </p:spPr>
      </p:pic>
      <p:pic>
        <p:nvPicPr>
          <p:cNvPr id="30" name="Picture 29" descr="Text&#10;&#10;Description automatically generated">
            <a:extLst>
              <a:ext uri="{FF2B5EF4-FFF2-40B4-BE49-F238E27FC236}">
                <a16:creationId xmlns:a16="http://schemas.microsoft.com/office/drawing/2014/main" id="{C77C3C80-B851-5744-B5A5-726E96910E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256" y="3209150"/>
            <a:ext cx="4343400" cy="1485900"/>
          </a:xfrm>
          <a:prstGeom prst="rect">
            <a:avLst/>
          </a:prstGeom>
        </p:spPr>
      </p:pic>
      <p:pic>
        <p:nvPicPr>
          <p:cNvPr id="32" name="Picture 31" descr="Text&#10;&#10;Description automatically generated">
            <a:extLst>
              <a:ext uri="{FF2B5EF4-FFF2-40B4-BE49-F238E27FC236}">
                <a16:creationId xmlns:a16="http://schemas.microsoft.com/office/drawing/2014/main" id="{D2569551-892C-BC41-AAEE-189D3A2966D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03" y="3400425"/>
            <a:ext cx="4229100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445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13885-5F88-3D44-93B7-BE06C289C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2B5A2-930F-4F46-A771-8D47AA9CFD4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C9A2C7-3376-C741-87B2-ED7ED8779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85" y="0"/>
            <a:ext cx="12584282" cy="9752400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DF52FC7-0F04-9040-8850-E8E633A76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622" y="3155960"/>
            <a:ext cx="2273300" cy="2035397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4039B69E-5929-574E-B1DC-9EE6FD7F41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396" y="3305419"/>
            <a:ext cx="2370434" cy="1736481"/>
          </a:xfrm>
          <a:prstGeom prst="rect">
            <a:avLst/>
          </a:prstGeom>
        </p:spPr>
      </p:pic>
      <p:pic>
        <p:nvPicPr>
          <p:cNvPr id="10" name="Picture 9" descr="Text&#10;&#10;Description automatically generated with low confidence">
            <a:extLst>
              <a:ext uri="{FF2B5EF4-FFF2-40B4-BE49-F238E27FC236}">
                <a16:creationId xmlns:a16="http://schemas.microsoft.com/office/drawing/2014/main" id="{2C17793C-D09B-1943-8050-AD2C649D7D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38" y="5764043"/>
            <a:ext cx="4966868" cy="1463919"/>
          </a:xfrm>
          <a:prstGeom prst="rect">
            <a:avLst/>
          </a:prstGeom>
        </p:spPr>
      </p:pic>
      <p:pic>
        <p:nvPicPr>
          <p:cNvPr id="12" name="Picture 11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9B0C1997-2592-8E42-B7B4-02BF4D49A6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715" y="6578600"/>
            <a:ext cx="4805282" cy="1298725"/>
          </a:xfrm>
          <a:prstGeom prst="rect">
            <a:avLst/>
          </a:prstGeom>
        </p:spPr>
      </p:pic>
      <p:pic>
        <p:nvPicPr>
          <p:cNvPr id="14" name="Picture 13" descr="A picture containing logo&#10;&#10;Description automatically generated">
            <a:extLst>
              <a:ext uri="{FF2B5EF4-FFF2-40B4-BE49-F238E27FC236}">
                <a16:creationId xmlns:a16="http://schemas.microsoft.com/office/drawing/2014/main" id="{D936088A-7D7E-7948-B615-9B09E1E029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059" y="4711700"/>
            <a:ext cx="4810938" cy="203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699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5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CEA377B2-B1E1-3B45-801F-24B1C756D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32106" cy="989427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44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5" name="comic_book_png_305491.png" descr="comic_book_png_305491.png"/>
          <p:cNvPicPr>
            <a:picLocks noChangeAspect="1"/>
          </p:cNvPicPr>
          <p:nvPr/>
        </p:nvPicPr>
        <p:blipFill>
          <a:blip r:embed="rId2"/>
          <a:srcRect l="1815" t="2518" r="1459" b="2287"/>
          <a:stretch>
            <a:fillRect/>
          </a:stretch>
        </p:blipFill>
        <p:spPr>
          <a:xfrm>
            <a:off x="294193" y="792970"/>
            <a:ext cx="5194860" cy="33018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26" extrusionOk="0">
                <a:moveTo>
                  <a:pt x="6405" y="2"/>
                </a:moveTo>
                <a:cubicBezTo>
                  <a:pt x="6357" y="-18"/>
                  <a:pt x="6057" y="151"/>
                  <a:pt x="5735" y="382"/>
                </a:cubicBezTo>
                <a:cubicBezTo>
                  <a:pt x="5415" y="612"/>
                  <a:pt x="4704" y="1117"/>
                  <a:pt x="4154" y="1505"/>
                </a:cubicBezTo>
                <a:cubicBezTo>
                  <a:pt x="3604" y="1893"/>
                  <a:pt x="2441" y="2723"/>
                  <a:pt x="1568" y="3347"/>
                </a:cubicBezTo>
                <a:cubicBezTo>
                  <a:pt x="212" y="4318"/>
                  <a:pt x="14" y="4461"/>
                  <a:pt x="1" y="4607"/>
                </a:cubicBezTo>
                <a:cubicBezTo>
                  <a:pt x="-1" y="4628"/>
                  <a:pt x="1" y="4648"/>
                  <a:pt x="4" y="4672"/>
                </a:cubicBezTo>
                <a:cubicBezTo>
                  <a:pt x="16" y="4777"/>
                  <a:pt x="565" y="6702"/>
                  <a:pt x="1224" y="8949"/>
                </a:cubicBezTo>
                <a:cubicBezTo>
                  <a:pt x="1882" y="11196"/>
                  <a:pt x="2876" y="14593"/>
                  <a:pt x="3433" y="16499"/>
                </a:cubicBezTo>
                <a:cubicBezTo>
                  <a:pt x="4400" y="19806"/>
                  <a:pt x="4533" y="20220"/>
                  <a:pt x="4629" y="20220"/>
                </a:cubicBezTo>
                <a:cubicBezTo>
                  <a:pt x="4653" y="20220"/>
                  <a:pt x="5407" y="19691"/>
                  <a:pt x="6308" y="19045"/>
                </a:cubicBezTo>
                <a:cubicBezTo>
                  <a:pt x="7208" y="18398"/>
                  <a:pt x="8038" y="17818"/>
                  <a:pt x="8151" y="17756"/>
                </a:cubicBezTo>
                <a:lnTo>
                  <a:pt x="8355" y="17645"/>
                </a:lnTo>
                <a:lnTo>
                  <a:pt x="8476" y="17875"/>
                </a:lnTo>
                <a:lnTo>
                  <a:pt x="8596" y="18106"/>
                </a:lnTo>
                <a:lnTo>
                  <a:pt x="10806" y="18582"/>
                </a:lnTo>
                <a:cubicBezTo>
                  <a:pt x="12021" y="18844"/>
                  <a:pt x="13237" y="19143"/>
                  <a:pt x="13505" y="19244"/>
                </a:cubicBezTo>
                <a:cubicBezTo>
                  <a:pt x="13774" y="19345"/>
                  <a:pt x="14862" y="19900"/>
                  <a:pt x="15924" y="20476"/>
                </a:cubicBezTo>
                <a:cubicBezTo>
                  <a:pt x="16986" y="21052"/>
                  <a:pt x="17920" y="21523"/>
                  <a:pt x="18000" y="21526"/>
                </a:cubicBezTo>
                <a:cubicBezTo>
                  <a:pt x="18098" y="21530"/>
                  <a:pt x="18158" y="21490"/>
                  <a:pt x="18180" y="21405"/>
                </a:cubicBezTo>
                <a:cubicBezTo>
                  <a:pt x="18211" y="21286"/>
                  <a:pt x="19872" y="13717"/>
                  <a:pt x="20482" y="10920"/>
                </a:cubicBezTo>
                <a:cubicBezTo>
                  <a:pt x="20631" y="10238"/>
                  <a:pt x="20944" y="8811"/>
                  <a:pt x="21177" y="7751"/>
                </a:cubicBezTo>
                <a:cubicBezTo>
                  <a:pt x="21409" y="6690"/>
                  <a:pt x="21599" y="5735"/>
                  <a:pt x="21599" y="5627"/>
                </a:cubicBezTo>
                <a:cubicBezTo>
                  <a:pt x="21599" y="5506"/>
                  <a:pt x="21568" y="5409"/>
                  <a:pt x="21518" y="5378"/>
                </a:cubicBezTo>
                <a:cubicBezTo>
                  <a:pt x="21473" y="5350"/>
                  <a:pt x="20641" y="4899"/>
                  <a:pt x="19668" y="4377"/>
                </a:cubicBezTo>
                <a:cubicBezTo>
                  <a:pt x="18696" y="3854"/>
                  <a:pt x="17831" y="3381"/>
                  <a:pt x="17746" y="3326"/>
                </a:cubicBezTo>
                <a:lnTo>
                  <a:pt x="17593" y="3228"/>
                </a:lnTo>
                <a:lnTo>
                  <a:pt x="17624" y="2473"/>
                </a:lnTo>
                <a:lnTo>
                  <a:pt x="17657" y="1717"/>
                </a:lnTo>
                <a:lnTo>
                  <a:pt x="17523" y="1637"/>
                </a:lnTo>
                <a:cubicBezTo>
                  <a:pt x="17450" y="1592"/>
                  <a:pt x="16991" y="1469"/>
                  <a:pt x="16505" y="1365"/>
                </a:cubicBezTo>
                <a:cubicBezTo>
                  <a:pt x="13655" y="756"/>
                  <a:pt x="13630" y="747"/>
                  <a:pt x="13497" y="548"/>
                </a:cubicBezTo>
                <a:cubicBezTo>
                  <a:pt x="13374" y="362"/>
                  <a:pt x="13368" y="362"/>
                  <a:pt x="12822" y="410"/>
                </a:cubicBezTo>
                <a:cubicBezTo>
                  <a:pt x="12348" y="453"/>
                  <a:pt x="12134" y="429"/>
                  <a:pt x="11271" y="237"/>
                </a:cubicBezTo>
                <a:cubicBezTo>
                  <a:pt x="9939" y="-60"/>
                  <a:pt x="10025" y="-70"/>
                  <a:pt x="9987" y="379"/>
                </a:cubicBezTo>
                <a:cubicBezTo>
                  <a:pt x="9970" y="581"/>
                  <a:pt x="9940" y="765"/>
                  <a:pt x="9918" y="786"/>
                </a:cubicBezTo>
                <a:cubicBezTo>
                  <a:pt x="9896" y="807"/>
                  <a:pt x="9621" y="858"/>
                  <a:pt x="9307" y="899"/>
                </a:cubicBezTo>
                <a:cubicBezTo>
                  <a:pt x="8604" y="992"/>
                  <a:pt x="8532" y="1029"/>
                  <a:pt x="8537" y="1319"/>
                </a:cubicBezTo>
                <a:cubicBezTo>
                  <a:pt x="8541" y="1523"/>
                  <a:pt x="8551" y="1534"/>
                  <a:pt x="8685" y="1495"/>
                </a:cubicBezTo>
                <a:cubicBezTo>
                  <a:pt x="8765" y="1471"/>
                  <a:pt x="8848" y="1425"/>
                  <a:pt x="8872" y="1391"/>
                </a:cubicBezTo>
                <a:cubicBezTo>
                  <a:pt x="8896" y="1357"/>
                  <a:pt x="8942" y="1365"/>
                  <a:pt x="8974" y="1407"/>
                </a:cubicBezTo>
                <a:cubicBezTo>
                  <a:pt x="9013" y="1457"/>
                  <a:pt x="9149" y="1462"/>
                  <a:pt x="9383" y="1420"/>
                </a:cubicBezTo>
                <a:cubicBezTo>
                  <a:pt x="9579" y="1384"/>
                  <a:pt x="9764" y="1382"/>
                  <a:pt x="9804" y="1417"/>
                </a:cubicBezTo>
                <a:cubicBezTo>
                  <a:pt x="9897" y="1498"/>
                  <a:pt x="9897" y="1757"/>
                  <a:pt x="9804" y="1813"/>
                </a:cubicBezTo>
                <a:cubicBezTo>
                  <a:pt x="9763" y="1838"/>
                  <a:pt x="9743" y="1904"/>
                  <a:pt x="9758" y="1965"/>
                </a:cubicBezTo>
                <a:cubicBezTo>
                  <a:pt x="9789" y="2092"/>
                  <a:pt x="9698" y="2294"/>
                  <a:pt x="9637" y="2235"/>
                </a:cubicBezTo>
                <a:cubicBezTo>
                  <a:pt x="9615" y="2213"/>
                  <a:pt x="9596" y="2113"/>
                  <a:pt x="9596" y="2015"/>
                </a:cubicBezTo>
                <a:cubicBezTo>
                  <a:pt x="9596" y="1833"/>
                  <a:pt x="9546" y="1823"/>
                  <a:pt x="9281" y="1953"/>
                </a:cubicBezTo>
                <a:cubicBezTo>
                  <a:pt x="9248" y="1969"/>
                  <a:pt x="9210" y="1932"/>
                  <a:pt x="9195" y="1872"/>
                </a:cubicBezTo>
                <a:cubicBezTo>
                  <a:pt x="9181" y="1813"/>
                  <a:pt x="9116" y="1764"/>
                  <a:pt x="9053" y="1764"/>
                </a:cubicBezTo>
                <a:cubicBezTo>
                  <a:pt x="8944" y="1764"/>
                  <a:pt x="8939" y="1783"/>
                  <a:pt x="8951" y="2147"/>
                </a:cubicBezTo>
                <a:cubicBezTo>
                  <a:pt x="8961" y="2442"/>
                  <a:pt x="8949" y="2530"/>
                  <a:pt x="8897" y="2530"/>
                </a:cubicBezTo>
                <a:cubicBezTo>
                  <a:pt x="8849" y="2530"/>
                  <a:pt x="8826" y="2428"/>
                  <a:pt x="8816" y="2185"/>
                </a:cubicBezTo>
                <a:lnTo>
                  <a:pt x="8801" y="1841"/>
                </a:lnTo>
                <a:lnTo>
                  <a:pt x="8271" y="1859"/>
                </a:lnTo>
                <a:cubicBezTo>
                  <a:pt x="7786" y="1874"/>
                  <a:pt x="7740" y="1886"/>
                  <a:pt x="7715" y="2020"/>
                </a:cubicBezTo>
                <a:cubicBezTo>
                  <a:pt x="7690" y="2153"/>
                  <a:pt x="7683" y="2156"/>
                  <a:pt x="7629" y="2046"/>
                </a:cubicBezTo>
                <a:cubicBezTo>
                  <a:pt x="7556" y="1897"/>
                  <a:pt x="7328" y="1947"/>
                  <a:pt x="7308" y="2116"/>
                </a:cubicBezTo>
                <a:cubicBezTo>
                  <a:pt x="7296" y="2208"/>
                  <a:pt x="7239" y="2227"/>
                  <a:pt x="7022" y="2211"/>
                </a:cubicBezTo>
                <a:cubicBezTo>
                  <a:pt x="6804" y="2195"/>
                  <a:pt x="6739" y="2218"/>
                  <a:pt x="6689" y="2325"/>
                </a:cubicBezTo>
                <a:cubicBezTo>
                  <a:pt x="6636" y="2437"/>
                  <a:pt x="6622" y="2440"/>
                  <a:pt x="6603" y="2348"/>
                </a:cubicBezTo>
                <a:cubicBezTo>
                  <a:pt x="6564" y="2163"/>
                  <a:pt x="6533" y="1415"/>
                  <a:pt x="6562" y="1370"/>
                </a:cubicBezTo>
                <a:cubicBezTo>
                  <a:pt x="6605" y="1303"/>
                  <a:pt x="6712" y="1479"/>
                  <a:pt x="6712" y="1616"/>
                </a:cubicBezTo>
                <a:cubicBezTo>
                  <a:pt x="6712" y="1729"/>
                  <a:pt x="6836" y="1768"/>
                  <a:pt x="6997" y="1704"/>
                </a:cubicBezTo>
                <a:cubicBezTo>
                  <a:pt x="7067" y="1677"/>
                  <a:pt x="7006" y="1351"/>
                  <a:pt x="6907" y="1225"/>
                </a:cubicBezTo>
                <a:cubicBezTo>
                  <a:pt x="6847" y="1150"/>
                  <a:pt x="6728" y="850"/>
                  <a:pt x="6644" y="561"/>
                </a:cubicBezTo>
                <a:cubicBezTo>
                  <a:pt x="6550" y="237"/>
                  <a:pt x="6459" y="23"/>
                  <a:pt x="6405" y="2"/>
                </a:cubicBezTo>
                <a:close/>
                <a:moveTo>
                  <a:pt x="8025" y="1176"/>
                </a:moveTo>
                <a:cubicBezTo>
                  <a:pt x="7958" y="1183"/>
                  <a:pt x="7877" y="1200"/>
                  <a:pt x="7783" y="1225"/>
                </a:cubicBezTo>
                <a:cubicBezTo>
                  <a:pt x="7616" y="1270"/>
                  <a:pt x="7448" y="1283"/>
                  <a:pt x="7410" y="1254"/>
                </a:cubicBezTo>
                <a:cubicBezTo>
                  <a:pt x="7295" y="1169"/>
                  <a:pt x="7225" y="1252"/>
                  <a:pt x="7225" y="1474"/>
                </a:cubicBezTo>
                <a:lnTo>
                  <a:pt x="7225" y="1683"/>
                </a:lnTo>
                <a:lnTo>
                  <a:pt x="7608" y="1647"/>
                </a:lnTo>
                <a:cubicBezTo>
                  <a:pt x="8174" y="1595"/>
                  <a:pt x="8317" y="1537"/>
                  <a:pt x="8317" y="1363"/>
                </a:cubicBezTo>
                <a:cubicBezTo>
                  <a:pt x="8317" y="1214"/>
                  <a:pt x="8228" y="1155"/>
                  <a:pt x="8025" y="1176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46" name="cookbook-png-2.png" descr="cookbook-png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3898" y="3557862"/>
            <a:ext cx="2427598" cy="3678500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50" name="maps-icon-28.png" descr="maps-icon-28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5" b="97403" l="400" r="99800">
                        <a14:foregroundMark x1="15400" y1="8117" x2="4400" y2="9740"/>
                        <a14:foregroundMark x1="4400" y1="9740" x2="200" y2="27922"/>
                        <a14:foregroundMark x1="200" y1="27922" x2="11400" y2="84416"/>
                        <a14:foregroundMark x1="11400" y1="84416" x2="42200" y2="99026"/>
                        <a14:foregroundMark x1="42200" y1="99026" x2="82800" y2="86039"/>
                        <a14:foregroundMark x1="82800" y1="86039" x2="93400" y2="78896"/>
                        <a14:foregroundMark x1="93400" y1="78896" x2="96000" y2="58117"/>
                        <a14:foregroundMark x1="96000" y1="58117" x2="90600" y2="39935"/>
                        <a14:foregroundMark x1="90600" y1="39935" x2="75600" y2="10714"/>
                        <a14:foregroundMark x1="75600" y1="10714" x2="49000" y2="649"/>
                        <a14:foregroundMark x1="49000" y1="649" x2="13000" y2="8117"/>
                        <a14:foregroundMark x1="5200" y1="9416" x2="600" y2="40260"/>
                        <a14:foregroundMark x1="600" y1="40260" x2="4200" y2="58442"/>
                        <a14:foregroundMark x1="4200" y1="58442" x2="9200" y2="66883"/>
                        <a14:foregroundMark x1="4400" y1="12662" x2="400" y2="28247"/>
                        <a14:foregroundMark x1="11000" y1="79221" x2="11000" y2="98377"/>
                        <a14:foregroundMark x1="11000" y1="98377" x2="37400" y2="97078"/>
                        <a14:foregroundMark x1="37400" y1="97078" x2="43800" y2="88312"/>
                        <a14:foregroundMark x1="28200" y1="51623" x2="28200" y2="77273"/>
                        <a14:foregroundMark x1="28200" y1="77273" x2="40600" y2="70130"/>
                        <a14:foregroundMark x1="40600" y1="70130" x2="33800" y2="53571"/>
                        <a14:foregroundMark x1="33800" y1="53571" x2="29000" y2="55519"/>
                        <a14:foregroundMark x1="76800" y1="13961" x2="94800" y2="24675"/>
                        <a14:foregroundMark x1="94800" y1="24675" x2="99600" y2="51299"/>
                        <a14:foregroundMark x1="99600" y1="51299" x2="97200" y2="84416"/>
                        <a14:foregroundMark x1="97200" y1="84416" x2="89400" y2="97403"/>
                        <a14:foregroundMark x1="89400" y1="97403" x2="82800" y2="83442"/>
                        <a14:foregroundMark x1="82800" y1="83442" x2="83800" y2="20455"/>
                        <a14:foregroundMark x1="83800" y1="20455" x2="81200" y2="13312"/>
                        <a14:foregroundMark x1="97400" y1="85065" x2="83600" y2="78247"/>
                        <a14:foregroundMark x1="83600" y1="78247" x2="83200" y2="55844"/>
                        <a14:foregroundMark x1="83200" y1="55844" x2="96600" y2="50325"/>
                        <a14:foregroundMark x1="96600" y1="50325" x2="99800" y2="85714"/>
                        <a14:foregroundMark x1="99800" y1="85714" x2="99800" y2="85714"/>
                        <a14:foregroundMark x1="99400" y1="85065" x2="99400" y2="85065"/>
                      </a14:backgroundRemoval>
                    </a14:imgEffect>
                  </a14:imgLayer>
                </a14:imgProps>
              </a:ext>
            </a:extLst>
          </a:blip>
          <a:srcRect l="914" t="284" r="96" b="263"/>
          <a:stretch>
            <a:fillRect/>
          </a:stretch>
        </p:blipFill>
        <p:spPr>
          <a:xfrm>
            <a:off x="2979264" y="6941192"/>
            <a:ext cx="4374124" cy="27070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600" extrusionOk="0">
                <a:moveTo>
                  <a:pt x="14322" y="0"/>
                </a:moveTo>
                <a:cubicBezTo>
                  <a:pt x="14317" y="1"/>
                  <a:pt x="14246" y="2"/>
                  <a:pt x="14245" y="3"/>
                </a:cubicBezTo>
                <a:cubicBezTo>
                  <a:pt x="14223" y="38"/>
                  <a:pt x="13199" y="593"/>
                  <a:pt x="11969" y="1238"/>
                </a:cubicBezTo>
                <a:lnTo>
                  <a:pt x="9734" y="2410"/>
                </a:lnTo>
                <a:lnTo>
                  <a:pt x="7448" y="1739"/>
                </a:lnTo>
                <a:lnTo>
                  <a:pt x="5162" y="1067"/>
                </a:lnTo>
                <a:lnTo>
                  <a:pt x="3779" y="1777"/>
                </a:lnTo>
                <a:cubicBezTo>
                  <a:pt x="3017" y="2167"/>
                  <a:pt x="1864" y="2756"/>
                  <a:pt x="1217" y="3088"/>
                </a:cubicBezTo>
                <a:cubicBezTo>
                  <a:pt x="569" y="3419"/>
                  <a:pt x="23" y="3716"/>
                  <a:pt x="3" y="3746"/>
                </a:cubicBezTo>
                <a:cubicBezTo>
                  <a:pt x="-29" y="3795"/>
                  <a:pt x="222" y="5138"/>
                  <a:pt x="653" y="7236"/>
                </a:cubicBezTo>
                <a:cubicBezTo>
                  <a:pt x="733" y="7624"/>
                  <a:pt x="978" y="8848"/>
                  <a:pt x="1197" y="9953"/>
                </a:cubicBezTo>
                <a:cubicBezTo>
                  <a:pt x="1416" y="11058"/>
                  <a:pt x="1660" y="12279"/>
                  <a:pt x="1739" y="12667"/>
                </a:cubicBezTo>
                <a:cubicBezTo>
                  <a:pt x="1819" y="13055"/>
                  <a:pt x="2033" y="14133"/>
                  <a:pt x="2217" y="15064"/>
                </a:cubicBezTo>
                <a:cubicBezTo>
                  <a:pt x="2400" y="15995"/>
                  <a:pt x="2577" y="16882"/>
                  <a:pt x="2610" y="17037"/>
                </a:cubicBezTo>
                <a:cubicBezTo>
                  <a:pt x="2687" y="17402"/>
                  <a:pt x="3147" y="19700"/>
                  <a:pt x="3350" y="20732"/>
                </a:cubicBezTo>
                <a:cubicBezTo>
                  <a:pt x="3437" y="21174"/>
                  <a:pt x="3519" y="21563"/>
                  <a:pt x="3532" y="21597"/>
                </a:cubicBezTo>
                <a:cubicBezTo>
                  <a:pt x="3533" y="21599"/>
                  <a:pt x="3776" y="21598"/>
                  <a:pt x="3796" y="21600"/>
                </a:cubicBezTo>
                <a:cubicBezTo>
                  <a:pt x="3820" y="21596"/>
                  <a:pt x="3926" y="21592"/>
                  <a:pt x="3931" y="21587"/>
                </a:cubicBezTo>
                <a:cubicBezTo>
                  <a:pt x="3973" y="21550"/>
                  <a:pt x="4321" y="21442"/>
                  <a:pt x="4704" y="21343"/>
                </a:cubicBezTo>
                <a:cubicBezTo>
                  <a:pt x="6344" y="20922"/>
                  <a:pt x="7210" y="20648"/>
                  <a:pt x="7628" y="20422"/>
                </a:cubicBezTo>
                <a:cubicBezTo>
                  <a:pt x="8792" y="19794"/>
                  <a:pt x="10421" y="19352"/>
                  <a:pt x="11611" y="19342"/>
                </a:cubicBezTo>
                <a:cubicBezTo>
                  <a:pt x="11987" y="19339"/>
                  <a:pt x="12516" y="19278"/>
                  <a:pt x="12918" y="19190"/>
                </a:cubicBezTo>
                <a:cubicBezTo>
                  <a:pt x="14669" y="18809"/>
                  <a:pt x="18750" y="17727"/>
                  <a:pt x="19309" y="17496"/>
                </a:cubicBezTo>
                <a:cubicBezTo>
                  <a:pt x="19687" y="17339"/>
                  <a:pt x="19979" y="17049"/>
                  <a:pt x="19978" y="16834"/>
                </a:cubicBezTo>
                <a:cubicBezTo>
                  <a:pt x="19977" y="16655"/>
                  <a:pt x="19859" y="16409"/>
                  <a:pt x="19743" y="16343"/>
                </a:cubicBezTo>
                <a:cubicBezTo>
                  <a:pt x="19694" y="16315"/>
                  <a:pt x="19676" y="16268"/>
                  <a:pt x="19700" y="16232"/>
                </a:cubicBezTo>
                <a:cubicBezTo>
                  <a:pt x="19722" y="16199"/>
                  <a:pt x="20083" y="15961"/>
                  <a:pt x="20502" y="15704"/>
                </a:cubicBezTo>
                <a:cubicBezTo>
                  <a:pt x="20922" y="15446"/>
                  <a:pt x="21334" y="15192"/>
                  <a:pt x="21418" y="15140"/>
                </a:cubicBezTo>
                <a:lnTo>
                  <a:pt x="21571" y="15045"/>
                </a:lnTo>
                <a:lnTo>
                  <a:pt x="21571" y="14982"/>
                </a:lnTo>
                <a:lnTo>
                  <a:pt x="17942" y="7480"/>
                </a:lnTo>
                <a:lnTo>
                  <a:pt x="1432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49" name="story-book-png-.png" descr="story-book-png-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092" y="4194050"/>
            <a:ext cx="3576429" cy="35764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abd07d9db90a880543bff356779f6201_phone-book-images-stock-photos-vectors-shutterstock_320-280.jpeg" descr="abd07d9db90a880543bff356779f6201_phone-book-images-stock-photos-vectors-shutterstock_320-280.jpeg"/>
          <p:cNvPicPr>
            <a:picLocks noChangeAspect="1"/>
          </p:cNvPicPr>
          <p:nvPr/>
        </p:nvPicPr>
        <p:blipFill>
          <a:blip r:embed="rId7"/>
          <a:srcRect l="11901" t="11206" r="11794" b="14681"/>
          <a:stretch>
            <a:fillRect/>
          </a:stretch>
        </p:blipFill>
        <p:spPr>
          <a:xfrm>
            <a:off x="5200301" y="4276633"/>
            <a:ext cx="3100969" cy="26354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570" extrusionOk="0">
                <a:moveTo>
                  <a:pt x="8364" y="0"/>
                </a:moveTo>
                <a:cubicBezTo>
                  <a:pt x="8049" y="-1"/>
                  <a:pt x="7829" y="27"/>
                  <a:pt x="7767" y="88"/>
                </a:cubicBezTo>
                <a:cubicBezTo>
                  <a:pt x="7693" y="162"/>
                  <a:pt x="7182" y="853"/>
                  <a:pt x="6635" y="1624"/>
                </a:cubicBezTo>
                <a:cubicBezTo>
                  <a:pt x="6088" y="2396"/>
                  <a:pt x="5432" y="3304"/>
                  <a:pt x="5180" y="3642"/>
                </a:cubicBezTo>
                <a:cubicBezTo>
                  <a:pt x="4927" y="3980"/>
                  <a:pt x="4326" y="4821"/>
                  <a:pt x="3845" y="5513"/>
                </a:cubicBezTo>
                <a:cubicBezTo>
                  <a:pt x="3365" y="6204"/>
                  <a:pt x="2858" y="6933"/>
                  <a:pt x="2716" y="7134"/>
                </a:cubicBezTo>
                <a:cubicBezTo>
                  <a:pt x="2574" y="7334"/>
                  <a:pt x="2350" y="7650"/>
                  <a:pt x="2219" y="7838"/>
                </a:cubicBezTo>
                <a:cubicBezTo>
                  <a:pt x="2088" y="8026"/>
                  <a:pt x="1887" y="8307"/>
                  <a:pt x="1771" y="8462"/>
                </a:cubicBezTo>
                <a:cubicBezTo>
                  <a:pt x="1656" y="8617"/>
                  <a:pt x="1349" y="9049"/>
                  <a:pt x="1089" y="9420"/>
                </a:cubicBezTo>
                <a:cubicBezTo>
                  <a:pt x="830" y="9792"/>
                  <a:pt x="490" y="10277"/>
                  <a:pt x="332" y="10499"/>
                </a:cubicBezTo>
                <a:cubicBezTo>
                  <a:pt x="10" y="10954"/>
                  <a:pt x="22" y="10677"/>
                  <a:pt x="161" y="14199"/>
                </a:cubicBezTo>
                <a:cubicBezTo>
                  <a:pt x="214" y="15541"/>
                  <a:pt x="203" y="15967"/>
                  <a:pt x="111" y="16174"/>
                </a:cubicBezTo>
                <a:cubicBezTo>
                  <a:pt x="44" y="16325"/>
                  <a:pt x="7" y="16487"/>
                  <a:pt x="1" y="16651"/>
                </a:cubicBezTo>
                <a:cubicBezTo>
                  <a:pt x="-18" y="17145"/>
                  <a:pt x="225" y="17658"/>
                  <a:pt x="655" y="17957"/>
                </a:cubicBezTo>
                <a:cubicBezTo>
                  <a:pt x="825" y="18075"/>
                  <a:pt x="965" y="18205"/>
                  <a:pt x="965" y="18246"/>
                </a:cubicBezTo>
                <a:cubicBezTo>
                  <a:pt x="965" y="18487"/>
                  <a:pt x="2669" y="19187"/>
                  <a:pt x="4633" y="19750"/>
                </a:cubicBezTo>
                <a:cubicBezTo>
                  <a:pt x="5362" y="19959"/>
                  <a:pt x="6257" y="20221"/>
                  <a:pt x="6621" y="20335"/>
                </a:cubicBezTo>
                <a:cubicBezTo>
                  <a:pt x="7532" y="20620"/>
                  <a:pt x="8429" y="20857"/>
                  <a:pt x="9008" y="20965"/>
                </a:cubicBezTo>
                <a:cubicBezTo>
                  <a:pt x="9275" y="21015"/>
                  <a:pt x="9772" y="21107"/>
                  <a:pt x="10112" y="21170"/>
                </a:cubicBezTo>
                <a:cubicBezTo>
                  <a:pt x="10453" y="21232"/>
                  <a:pt x="11387" y="21344"/>
                  <a:pt x="12189" y="21420"/>
                </a:cubicBezTo>
                <a:cubicBezTo>
                  <a:pt x="12991" y="21495"/>
                  <a:pt x="13668" y="21563"/>
                  <a:pt x="13692" y="21569"/>
                </a:cubicBezTo>
                <a:cubicBezTo>
                  <a:pt x="13803" y="21599"/>
                  <a:pt x="14876" y="21162"/>
                  <a:pt x="15081" y="21004"/>
                </a:cubicBezTo>
                <a:cubicBezTo>
                  <a:pt x="15526" y="20661"/>
                  <a:pt x="16082" y="19987"/>
                  <a:pt x="16227" y="19617"/>
                </a:cubicBezTo>
                <a:cubicBezTo>
                  <a:pt x="16308" y="19411"/>
                  <a:pt x="16667" y="18694"/>
                  <a:pt x="17023" y="18022"/>
                </a:cubicBezTo>
                <a:cubicBezTo>
                  <a:pt x="17378" y="17349"/>
                  <a:pt x="17669" y="16774"/>
                  <a:pt x="17669" y="16745"/>
                </a:cubicBezTo>
                <a:cubicBezTo>
                  <a:pt x="17669" y="16717"/>
                  <a:pt x="17808" y="16462"/>
                  <a:pt x="17978" y="16177"/>
                </a:cubicBezTo>
                <a:cubicBezTo>
                  <a:pt x="18149" y="15892"/>
                  <a:pt x="18288" y="15612"/>
                  <a:pt x="18288" y="15556"/>
                </a:cubicBezTo>
                <a:cubicBezTo>
                  <a:pt x="18288" y="15501"/>
                  <a:pt x="18410" y="15291"/>
                  <a:pt x="18561" y="15089"/>
                </a:cubicBezTo>
                <a:cubicBezTo>
                  <a:pt x="18712" y="14887"/>
                  <a:pt x="18815" y="14722"/>
                  <a:pt x="18788" y="14722"/>
                </a:cubicBezTo>
                <a:cubicBezTo>
                  <a:pt x="18720" y="14722"/>
                  <a:pt x="19004" y="13998"/>
                  <a:pt x="19196" y="13682"/>
                </a:cubicBezTo>
                <a:cubicBezTo>
                  <a:pt x="19618" y="12989"/>
                  <a:pt x="19856" y="12493"/>
                  <a:pt x="19821" y="12383"/>
                </a:cubicBezTo>
                <a:cubicBezTo>
                  <a:pt x="19799" y="12316"/>
                  <a:pt x="19842" y="12200"/>
                  <a:pt x="19917" y="12126"/>
                </a:cubicBezTo>
                <a:cubicBezTo>
                  <a:pt x="19992" y="12053"/>
                  <a:pt x="20055" y="11936"/>
                  <a:pt x="20055" y="11866"/>
                </a:cubicBezTo>
                <a:cubicBezTo>
                  <a:pt x="20055" y="11796"/>
                  <a:pt x="20135" y="11655"/>
                  <a:pt x="20232" y="11551"/>
                </a:cubicBezTo>
                <a:cubicBezTo>
                  <a:pt x="20329" y="11448"/>
                  <a:pt x="20409" y="11285"/>
                  <a:pt x="20409" y="11191"/>
                </a:cubicBezTo>
                <a:cubicBezTo>
                  <a:pt x="20409" y="11097"/>
                  <a:pt x="20443" y="10975"/>
                  <a:pt x="20483" y="10921"/>
                </a:cubicBezTo>
                <a:cubicBezTo>
                  <a:pt x="20524" y="10867"/>
                  <a:pt x="20610" y="10660"/>
                  <a:pt x="20674" y="10460"/>
                </a:cubicBezTo>
                <a:cubicBezTo>
                  <a:pt x="20738" y="10260"/>
                  <a:pt x="20839" y="10026"/>
                  <a:pt x="20898" y="9940"/>
                </a:cubicBezTo>
                <a:cubicBezTo>
                  <a:pt x="21000" y="9792"/>
                  <a:pt x="21085" y="9393"/>
                  <a:pt x="21146" y="8777"/>
                </a:cubicBezTo>
                <a:cubicBezTo>
                  <a:pt x="21162" y="8623"/>
                  <a:pt x="21227" y="8422"/>
                  <a:pt x="21290" y="8332"/>
                </a:cubicBezTo>
                <a:cubicBezTo>
                  <a:pt x="21429" y="8135"/>
                  <a:pt x="21451" y="7872"/>
                  <a:pt x="21547" y="5159"/>
                </a:cubicBezTo>
                <a:cubicBezTo>
                  <a:pt x="21571" y="4462"/>
                  <a:pt x="21582" y="3924"/>
                  <a:pt x="21580" y="3554"/>
                </a:cubicBezTo>
                <a:cubicBezTo>
                  <a:pt x="21578" y="3184"/>
                  <a:pt x="21562" y="2981"/>
                  <a:pt x="21533" y="2959"/>
                </a:cubicBezTo>
                <a:cubicBezTo>
                  <a:pt x="21485" y="2923"/>
                  <a:pt x="21246" y="2864"/>
                  <a:pt x="21003" y="2826"/>
                </a:cubicBezTo>
                <a:cubicBezTo>
                  <a:pt x="20759" y="2788"/>
                  <a:pt x="19760" y="2565"/>
                  <a:pt x="18782" y="2333"/>
                </a:cubicBezTo>
                <a:cubicBezTo>
                  <a:pt x="17805" y="2100"/>
                  <a:pt x="16827" y="1872"/>
                  <a:pt x="16608" y="1826"/>
                </a:cubicBezTo>
                <a:cubicBezTo>
                  <a:pt x="16390" y="1779"/>
                  <a:pt x="15714" y="1600"/>
                  <a:pt x="15106" y="1426"/>
                </a:cubicBezTo>
                <a:cubicBezTo>
                  <a:pt x="14498" y="1252"/>
                  <a:pt x="13643" y="1011"/>
                  <a:pt x="13206" y="894"/>
                </a:cubicBezTo>
                <a:cubicBezTo>
                  <a:pt x="12768" y="776"/>
                  <a:pt x="12251" y="629"/>
                  <a:pt x="12057" y="565"/>
                </a:cubicBezTo>
                <a:cubicBezTo>
                  <a:pt x="11107" y="256"/>
                  <a:pt x="9309" y="4"/>
                  <a:pt x="8364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7" name="slide-img3.png" descr="slide-img3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6903" y="7145102"/>
            <a:ext cx="5780485" cy="2706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172DE5-AC9C-C142-A492-1A54899ED3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780000">
            <a:off x="6374459" y="1389026"/>
            <a:ext cx="5553123" cy="1793196"/>
          </a:xfrm>
          <a:prstGeom prst="rect">
            <a:avLst/>
          </a:prstGeom>
          <a:effectLst>
            <a:outerShdw blurRad="50800" dist="50800" dir="5400000" sx="6000" sy="6000" algn="ctr" rotWithShape="0">
              <a:srgbClr val="000000">
                <a:alpha val="43137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2" animBg="1" advAuto="0"/>
      <p:bldP spid="146" grpId="3" animBg="1" advAuto="0"/>
      <p:bldP spid="150" grpId="6" animBg="1" advAuto="0"/>
      <p:bldP spid="149" grpId="5" animBg="1" advAuto="0"/>
      <p:bldP spid="148" grpId="4" animBg="1" advAuto="0"/>
      <p:bldP spid="147" grpId="7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7710E1FE-CB2B-8E40-8AEF-C5CF290BF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43" y="251924"/>
            <a:ext cx="13126486" cy="924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9730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36784-20DC-5642-9413-C53AD0DE5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FE87F9-A6B1-0241-9978-7CF166F2622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7E88109-7484-1848-9C3D-8D3FDD371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21"/>
            <a:ext cx="12962466" cy="978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1487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ool ball, room&#10;&#10;Description automatically generated">
            <a:extLst>
              <a:ext uri="{FF2B5EF4-FFF2-40B4-BE49-F238E27FC236}">
                <a16:creationId xmlns:a16="http://schemas.microsoft.com/office/drawing/2014/main" id="{ED0797FC-3B15-A04E-B90B-E226D7C23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153" y="317987"/>
            <a:ext cx="4045574" cy="2439987"/>
          </a:xfrm>
          <a:prstGeom prst="rect">
            <a:avLst/>
          </a:prstGeom>
          <a:effectLst>
            <a:outerShdw blurRad="50800" dist="50800" dir="5400000" sx="5000" sy="5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7" name="Picture 6" descr="Circle&#10;&#10;Description automatically generated">
            <a:extLst>
              <a:ext uri="{FF2B5EF4-FFF2-40B4-BE49-F238E27FC236}">
                <a16:creationId xmlns:a16="http://schemas.microsoft.com/office/drawing/2014/main" id="{8AF71EC9-4340-4B47-A4BE-C71A4BB0E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420000">
            <a:off x="530423" y="6142816"/>
            <a:ext cx="4064000" cy="3270250"/>
          </a:xfrm>
          <a:prstGeom prst="rect">
            <a:avLst/>
          </a:prstGeom>
        </p:spPr>
      </p:pic>
      <p:pic>
        <p:nvPicPr>
          <p:cNvPr id="9" name="Picture 8" descr="A picture containing arrow&#10;&#10;Description automatically generated">
            <a:extLst>
              <a:ext uri="{FF2B5EF4-FFF2-40B4-BE49-F238E27FC236}">
                <a16:creationId xmlns:a16="http://schemas.microsoft.com/office/drawing/2014/main" id="{2C8A2C9A-B81D-8E41-AAA4-736FA0CE82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720000">
            <a:off x="-193431" y="-530591"/>
            <a:ext cx="5767033" cy="3904762"/>
          </a:xfrm>
          <a:prstGeom prst="rect">
            <a:avLst/>
          </a:prstGeom>
          <a:effectLst>
            <a:outerShdw blurRad="50800" dist="50800" dir="5400000" sx="6000" sy="6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AA98B05-0BC6-0F4D-B0EB-E65657FC68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0">
            <a:off x="9648967" y="6309893"/>
            <a:ext cx="2432179" cy="2850906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4DE1E8D-FD8E-4C44-AEE7-163E3D99B7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0000">
            <a:off x="8383721" y="3216268"/>
            <a:ext cx="4064001" cy="2241550"/>
          </a:xfrm>
          <a:prstGeom prst="rect">
            <a:avLst/>
          </a:prstGeom>
        </p:spPr>
      </p:pic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A19C29DA-AF9E-2740-A00F-2E537A1410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240000">
            <a:off x="4903109" y="6019665"/>
            <a:ext cx="4392246" cy="2196123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9F3C28-3F72-5342-97FD-1DB233BCAC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0338" y="3041657"/>
            <a:ext cx="5162062" cy="2575654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99F594E-4576-6A4C-9EDB-5CFADD1B46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573" y="5329541"/>
            <a:ext cx="1364976" cy="8655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D461C7-5E68-1846-9301-2250777A64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385" y="6757241"/>
            <a:ext cx="1441938" cy="720969"/>
          </a:xfrm>
          <a:prstGeom prst="rect">
            <a:avLst/>
          </a:prstGeom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123346B9-1E8A-3F47-A888-C9AC06C18C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277" y="8570573"/>
            <a:ext cx="2394233" cy="704186"/>
          </a:xfrm>
          <a:prstGeom prst="rect">
            <a:avLst/>
          </a:prstGeom>
        </p:spPr>
      </p:pic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37C5D19C-EA1B-E748-86DA-797714BF1F3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420" y="3560299"/>
            <a:ext cx="1437649" cy="830642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B07C8979-A397-FB4F-884F-C879D663CC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209" y="5197961"/>
            <a:ext cx="2004998" cy="830642"/>
          </a:xfrm>
          <a:prstGeom prst="rect">
            <a:avLst/>
          </a:prstGeom>
        </p:spPr>
      </p:pic>
      <p:pic>
        <p:nvPicPr>
          <p:cNvPr id="27" name="Picture 26" descr="A picture containing shape&#10;&#10;Description automatically generated">
            <a:extLst>
              <a:ext uri="{FF2B5EF4-FFF2-40B4-BE49-F238E27FC236}">
                <a16:creationId xmlns:a16="http://schemas.microsoft.com/office/drawing/2014/main" id="{6E609E76-1D94-9044-9196-72846F52B1C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898" y="791308"/>
            <a:ext cx="2006316" cy="888511"/>
          </a:xfrm>
          <a:prstGeom prst="rect">
            <a:avLst/>
          </a:prstGeom>
        </p:spPr>
      </p:pic>
      <p:pic>
        <p:nvPicPr>
          <p:cNvPr id="29" name="Picture 28" descr="A picture containing shape&#10;&#10;Description automatically generated">
            <a:extLst>
              <a:ext uri="{FF2B5EF4-FFF2-40B4-BE49-F238E27FC236}">
                <a16:creationId xmlns:a16="http://schemas.microsoft.com/office/drawing/2014/main" id="{F697F287-A9A0-3343-A0B9-F428F8F0480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578" y="2110154"/>
            <a:ext cx="2155904" cy="69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147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1018</TotalTime>
  <Words>16</Words>
  <Application>Microsoft Macintosh PowerPoint</Application>
  <PresentationFormat>Custom</PresentationFormat>
  <Paragraphs>3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Helvetica Neue</vt:lpstr>
      <vt:lpstr>Helvetica Neue Light</vt:lpstr>
      <vt:lpstr>Helvetica Neue Medium</vt:lpstr>
      <vt:lpstr>Helvetica Neue Thin</vt:lpstr>
      <vt:lpstr>Letters for Learners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12</cp:revision>
  <dcterms:created xsi:type="dcterms:W3CDTF">2021-05-14T10:45:01Z</dcterms:created>
  <dcterms:modified xsi:type="dcterms:W3CDTF">2021-11-09T16:37:23Z</dcterms:modified>
</cp:coreProperties>
</file>